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sldIdLst>
    <p:sldId id="256" r:id="rId2"/>
    <p:sldId id="313" r:id="rId3"/>
    <p:sldId id="268" r:id="rId4"/>
    <p:sldId id="278" r:id="rId5"/>
    <p:sldId id="299" r:id="rId6"/>
    <p:sldId id="295" r:id="rId7"/>
    <p:sldId id="297" r:id="rId8"/>
    <p:sldId id="296" r:id="rId9"/>
    <p:sldId id="300" r:id="rId10"/>
    <p:sldId id="298" r:id="rId11"/>
    <p:sldId id="303" r:id="rId12"/>
    <p:sldId id="305" r:id="rId13"/>
    <p:sldId id="304" r:id="rId14"/>
    <p:sldId id="301" r:id="rId15"/>
    <p:sldId id="307" r:id="rId16"/>
    <p:sldId id="302" r:id="rId17"/>
    <p:sldId id="306" r:id="rId18"/>
    <p:sldId id="308" r:id="rId19"/>
    <p:sldId id="309" r:id="rId20"/>
    <p:sldId id="312" r:id="rId21"/>
    <p:sldId id="310" r:id="rId22"/>
    <p:sldId id="311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8A"/>
    <a:srgbClr val="000078"/>
    <a:srgbClr val="000072"/>
    <a:srgbClr val="AFABAB"/>
    <a:srgbClr val="00408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37" autoAdjust="0"/>
  </p:normalViewPr>
  <p:slideViewPr>
    <p:cSldViewPr snapToGrid="0" showGuides="1">
      <p:cViewPr varScale="1">
        <p:scale>
          <a:sx n="77" d="100"/>
          <a:sy n="77" d="100"/>
        </p:scale>
        <p:origin x="294" y="90"/>
      </p:cViewPr>
      <p:guideLst>
        <p:guide orient="horz" pos="912"/>
        <p:guide pos="3840"/>
        <p:guide orient="horz" pos="3984"/>
        <p:guide orient="horz" pos="2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279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8E53E2-C77A-44BC-89E4-9A72A7EBCC7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06C926-9361-4532-A5B2-44032BCF373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1" dirty="0">
              <a:solidFill>
                <a:srgbClr val="44546A"/>
              </a:solidFill>
            </a:rPr>
            <a:t>#1: Market Sub-meters As Energy Reduction Tool</a:t>
          </a:r>
        </a:p>
      </dgm:t>
    </dgm:pt>
    <dgm:pt modelId="{F9B896B2-6B9B-4114-BD47-11E1D8B0CD2D}" type="parTrans" cxnId="{E4B83719-22D4-4EED-B4DF-0D730D827D5E}">
      <dgm:prSet/>
      <dgm:spPr/>
      <dgm:t>
        <a:bodyPr/>
        <a:lstStyle/>
        <a:p>
          <a:endParaRPr lang="en-US"/>
        </a:p>
      </dgm:t>
    </dgm:pt>
    <dgm:pt modelId="{4814CA69-8EE6-427F-85A1-F68F5B2CFF41}" type="sibTrans" cxnId="{E4B83719-22D4-4EED-B4DF-0D730D827D5E}">
      <dgm:prSet/>
      <dgm:spPr/>
      <dgm:t>
        <a:bodyPr/>
        <a:lstStyle/>
        <a:p>
          <a:endParaRPr lang="en-US"/>
        </a:p>
      </dgm:t>
    </dgm:pt>
    <dgm:pt modelId="{831694B0-3A68-4FEA-BE37-B624E3129C73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1" dirty="0">
              <a:solidFill>
                <a:srgbClr val="44546A"/>
              </a:solidFill>
            </a:rPr>
            <a:t>#4: Create Forecasting Tool and Interactive App</a:t>
          </a:r>
        </a:p>
      </dgm:t>
    </dgm:pt>
    <dgm:pt modelId="{7C6D9534-7CB2-4DB6-B98C-D2CF9657535E}" type="parTrans" cxnId="{70B9C5A7-8C51-497E-A22B-7EAA7FBE3471}">
      <dgm:prSet/>
      <dgm:spPr/>
      <dgm:t>
        <a:bodyPr/>
        <a:lstStyle/>
        <a:p>
          <a:endParaRPr lang="en-US"/>
        </a:p>
      </dgm:t>
    </dgm:pt>
    <dgm:pt modelId="{6E3C3EE0-0D01-47EE-AC73-7E50FFEDF6FB}" type="sibTrans" cxnId="{70B9C5A7-8C51-497E-A22B-7EAA7FBE3471}">
      <dgm:prSet/>
      <dgm:spPr/>
      <dgm:t>
        <a:bodyPr/>
        <a:lstStyle/>
        <a:p>
          <a:endParaRPr lang="en-US"/>
        </a:p>
      </dgm:t>
    </dgm:pt>
    <dgm:pt modelId="{B43FA00F-5205-4E5D-8E33-A25CA7A1C676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1" i="0" u="none" dirty="0">
              <a:solidFill>
                <a:srgbClr val="44546A"/>
              </a:solidFill>
            </a:rPr>
            <a:t>#2: Appliance Performance Tracking</a:t>
          </a:r>
          <a:endParaRPr lang="en-US" sz="2800" b="1" dirty="0">
            <a:solidFill>
              <a:srgbClr val="44546A"/>
            </a:solidFill>
          </a:endParaRPr>
        </a:p>
      </dgm:t>
    </dgm:pt>
    <dgm:pt modelId="{EA454BA0-B765-40BD-9C20-B380B438682F}" type="parTrans" cxnId="{3C75FBD7-7AC5-4D3A-87FF-8A5E0FC91116}">
      <dgm:prSet/>
      <dgm:spPr/>
      <dgm:t>
        <a:bodyPr/>
        <a:lstStyle/>
        <a:p>
          <a:endParaRPr lang="en-US"/>
        </a:p>
      </dgm:t>
    </dgm:pt>
    <dgm:pt modelId="{B1C0AD14-DC44-4565-AF1F-6D4B0C1E30C5}" type="sibTrans" cxnId="{3C75FBD7-7AC5-4D3A-87FF-8A5E0FC91116}">
      <dgm:prSet/>
      <dgm:spPr/>
      <dgm:t>
        <a:bodyPr/>
        <a:lstStyle/>
        <a:p>
          <a:endParaRPr lang="en-US"/>
        </a:p>
      </dgm:t>
    </dgm:pt>
    <dgm:pt modelId="{D88773D4-C5DC-465C-9B76-B3E72D1235CE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1" i="0" u="none" dirty="0">
              <a:solidFill>
                <a:srgbClr val="44546A"/>
              </a:solidFill>
            </a:rPr>
            <a:t>#3: Install Efficient Water Heaters In All Homes</a:t>
          </a:r>
          <a:endParaRPr lang="en-US" sz="2800" b="1" dirty="0">
            <a:solidFill>
              <a:srgbClr val="44546A"/>
            </a:solidFill>
          </a:endParaRPr>
        </a:p>
      </dgm:t>
    </dgm:pt>
    <dgm:pt modelId="{B9703D63-1E07-4250-A9B5-16EA6C7D8C86}" type="parTrans" cxnId="{9A8D6AAE-D51A-4754-AF2B-F1C9BC8F00A3}">
      <dgm:prSet/>
      <dgm:spPr/>
      <dgm:t>
        <a:bodyPr/>
        <a:lstStyle/>
        <a:p>
          <a:endParaRPr lang="en-US"/>
        </a:p>
      </dgm:t>
    </dgm:pt>
    <dgm:pt modelId="{2AD66431-AA09-4FA6-804A-3B78AA5CDC07}" type="sibTrans" cxnId="{9A8D6AAE-D51A-4754-AF2B-F1C9BC8F00A3}">
      <dgm:prSet/>
      <dgm:spPr/>
      <dgm:t>
        <a:bodyPr/>
        <a:lstStyle/>
        <a:p>
          <a:endParaRPr lang="en-US"/>
        </a:p>
      </dgm:t>
    </dgm:pt>
    <dgm:pt modelId="{581015ED-7E17-4285-8585-9F2F2138DF69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1" dirty="0">
              <a:solidFill>
                <a:srgbClr val="44546A"/>
              </a:solidFill>
            </a:rPr>
            <a:t>Process and Data Set Review</a:t>
          </a:r>
        </a:p>
      </dgm:t>
    </dgm:pt>
    <dgm:pt modelId="{6931636C-EF30-49E5-BF27-3C0CB085ADFD}" type="parTrans" cxnId="{CA790273-E011-44F2-BFAF-EA6954051DC9}">
      <dgm:prSet/>
      <dgm:spPr/>
      <dgm:t>
        <a:bodyPr/>
        <a:lstStyle/>
        <a:p>
          <a:endParaRPr lang="en-US"/>
        </a:p>
      </dgm:t>
    </dgm:pt>
    <dgm:pt modelId="{656DD8B4-A6F1-4E2F-8797-63CEEF84B70A}" type="sibTrans" cxnId="{CA790273-E011-44F2-BFAF-EA6954051DC9}">
      <dgm:prSet/>
      <dgm:spPr/>
      <dgm:t>
        <a:bodyPr/>
        <a:lstStyle/>
        <a:p>
          <a:endParaRPr lang="en-US"/>
        </a:p>
      </dgm:t>
    </dgm:pt>
    <dgm:pt modelId="{E1CC2065-7138-40BB-84FA-B173A64E937D}" type="pres">
      <dgm:prSet presAssocID="{D28E53E2-C77A-44BC-89E4-9A72A7EBCC73}" presName="Name0" presStyleCnt="0">
        <dgm:presLayoutVars>
          <dgm:chMax val="7"/>
          <dgm:chPref val="7"/>
          <dgm:dir/>
        </dgm:presLayoutVars>
      </dgm:prSet>
      <dgm:spPr/>
    </dgm:pt>
    <dgm:pt modelId="{660D6E6B-F6C0-4398-9A56-14FE1CAD12B4}" type="pres">
      <dgm:prSet presAssocID="{D28E53E2-C77A-44BC-89E4-9A72A7EBCC73}" presName="Name1" presStyleCnt="0"/>
      <dgm:spPr/>
    </dgm:pt>
    <dgm:pt modelId="{69A92551-5CD6-4CE9-A5CF-5EFEC1A20CF2}" type="pres">
      <dgm:prSet presAssocID="{D28E53E2-C77A-44BC-89E4-9A72A7EBCC73}" presName="cycle" presStyleCnt="0"/>
      <dgm:spPr/>
    </dgm:pt>
    <dgm:pt modelId="{E5919C76-E156-4284-A910-CB9634E53911}" type="pres">
      <dgm:prSet presAssocID="{D28E53E2-C77A-44BC-89E4-9A72A7EBCC73}" presName="srcNode" presStyleLbl="node1" presStyleIdx="0" presStyleCnt="5"/>
      <dgm:spPr/>
    </dgm:pt>
    <dgm:pt modelId="{093E5F56-077B-43ED-A510-E5E852F8FCC5}" type="pres">
      <dgm:prSet presAssocID="{D28E53E2-C77A-44BC-89E4-9A72A7EBCC73}" presName="conn" presStyleLbl="parChTrans1D2" presStyleIdx="0" presStyleCnt="1"/>
      <dgm:spPr/>
    </dgm:pt>
    <dgm:pt modelId="{E1F7ADFC-B787-497D-87C3-E6B993F1B91D}" type="pres">
      <dgm:prSet presAssocID="{D28E53E2-C77A-44BC-89E4-9A72A7EBCC73}" presName="extraNode" presStyleLbl="node1" presStyleIdx="0" presStyleCnt="5"/>
      <dgm:spPr/>
    </dgm:pt>
    <dgm:pt modelId="{67B8B78C-75AE-4B93-8815-32C5A0A04974}" type="pres">
      <dgm:prSet presAssocID="{D28E53E2-C77A-44BC-89E4-9A72A7EBCC73}" presName="dstNode" presStyleLbl="node1" presStyleIdx="0" presStyleCnt="5"/>
      <dgm:spPr/>
    </dgm:pt>
    <dgm:pt modelId="{C03E2992-2D68-4633-85A9-939080F63CB0}" type="pres">
      <dgm:prSet presAssocID="{581015ED-7E17-4285-8585-9F2F2138DF69}" presName="text_1" presStyleLbl="node1" presStyleIdx="0" presStyleCnt="5">
        <dgm:presLayoutVars>
          <dgm:bulletEnabled val="1"/>
        </dgm:presLayoutVars>
      </dgm:prSet>
      <dgm:spPr/>
    </dgm:pt>
    <dgm:pt modelId="{2A4F36DD-C524-4967-8CF8-21CD2F615BB9}" type="pres">
      <dgm:prSet presAssocID="{581015ED-7E17-4285-8585-9F2F2138DF69}" presName="accent_1" presStyleCnt="0"/>
      <dgm:spPr/>
    </dgm:pt>
    <dgm:pt modelId="{13537C62-25CC-4997-89E8-BEBED55D589D}" type="pres">
      <dgm:prSet presAssocID="{581015ED-7E17-4285-8585-9F2F2138DF69}" presName="accentRepeatNode" presStyleLbl="solidFgAcc1" presStyleIdx="0" presStyleCnt="5"/>
      <dgm:spPr/>
    </dgm:pt>
    <dgm:pt modelId="{12A9C283-E307-4153-ACDF-F66F41531043}" type="pres">
      <dgm:prSet presAssocID="{D606C926-9361-4532-A5B2-44032BCF373F}" presName="text_2" presStyleLbl="node1" presStyleIdx="1" presStyleCnt="5">
        <dgm:presLayoutVars>
          <dgm:bulletEnabled val="1"/>
        </dgm:presLayoutVars>
      </dgm:prSet>
      <dgm:spPr/>
    </dgm:pt>
    <dgm:pt modelId="{80E02DA8-ACCD-4E36-B5D4-1BCF447AA681}" type="pres">
      <dgm:prSet presAssocID="{D606C926-9361-4532-A5B2-44032BCF373F}" presName="accent_2" presStyleCnt="0"/>
      <dgm:spPr/>
    </dgm:pt>
    <dgm:pt modelId="{C1EBAE1C-86E4-4428-AF1C-D4431C214327}" type="pres">
      <dgm:prSet presAssocID="{D606C926-9361-4532-A5B2-44032BCF373F}" presName="accentRepeatNode" presStyleLbl="solidFgAcc1" presStyleIdx="1" presStyleCnt="5"/>
      <dgm:spPr/>
    </dgm:pt>
    <dgm:pt modelId="{54915898-EDF0-419C-BF54-202AC4C29F40}" type="pres">
      <dgm:prSet presAssocID="{B43FA00F-5205-4E5D-8E33-A25CA7A1C676}" presName="text_3" presStyleLbl="node1" presStyleIdx="2" presStyleCnt="5">
        <dgm:presLayoutVars>
          <dgm:bulletEnabled val="1"/>
        </dgm:presLayoutVars>
      </dgm:prSet>
      <dgm:spPr/>
    </dgm:pt>
    <dgm:pt modelId="{18DC6273-05FE-4F7B-99E5-4FE1E033566F}" type="pres">
      <dgm:prSet presAssocID="{B43FA00F-5205-4E5D-8E33-A25CA7A1C676}" presName="accent_3" presStyleCnt="0"/>
      <dgm:spPr/>
    </dgm:pt>
    <dgm:pt modelId="{874B0843-1EE8-4400-B31A-56200814FDE7}" type="pres">
      <dgm:prSet presAssocID="{B43FA00F-5205-4E5D-8E33-A25CA7A1C676}" presName="accentRepeatNode" presStyleLbl="solidFgAcc1" presStyleIdx="2" presStyleCnt="5"/>
      <dgm:spPr/>
    </dgm:pt>
    <dgm:pt modelId="{5828313B-D773-462E-9D30-75210B85A316}" type="pres">
      <dgm:prSet presAssocID="{D88773D4-C5DC-465C-9B76-B3E72D1235CE}" presName="text_4" presStyleLbl="node1" presStyleIdx="3" presStyleCnt="5">
        <dgm:presLayoutVars>
          <dgm:bulletEnabled val="1"/>
        </dgm:presLayoutVars>
      </dgm:prSet>
      <dgm:spPr/>
    </dgm:pt>
    <dgm:pt modelId="{7C780217-9731-42F0-B687-CD4018D7D0AC}" type="pres">
      <dgm:prSet presAssocID="{D88773D4-C5DC-465C-9B76-B3E72D1235CE}" presName="accent_4" presStyleCnt="0"/>
      <dgm:spPr/>
    </dgm:pt>
    <dgm:pt modelId="{7869446E-863F-401F-8542-219477880705}" type="pres">
      <dgm:prSet presAssocID="{D88773D4-C5DC-465C-9B76-B3E72D1235CE}" presName="accentRepeatNode" presStyleLbl="solidFgAcc1" presStyleIdx="3" presStyleCnt="5"/>
      <dgm:spPr/>
    </dgm:pt>
    <dgm:pt modelId="{07FE3FC8-F416-444F-978F-5E4CAE82E761}" type="pres">
      <dgm:prSet presAssocID="{831694B0-3A68-4FEA-BE37-B624E3129C73}" presName="text_5" presStyleLbl="node1" presStyleIdx="4" presStyleCnt="5">
        <dgm:presLayoutVars>
          <dgm:bulletEnabled val="1"/>
        </dgm:presLayoutVars>
      </dgm:prSet>
      <dgm:spPr/>
    </dgm:pt>
    <dgm:pt modelId="{516F0F49-FB34-4AF9-BC14-8BE50FE34D4E}" type="pres">
      <dgm:prSet presAssocID="{831694B0-3A68-4FEA-BE37-B624E3129C73}" presName="accent_5" presStyleCnt="0"/>
      <dgm:spPr/>
    </dgm:pt>
    <dgm:pt modelId="{C539AEB2-C2A5-4B2D-8B6D-A905917EE11C}" type="pres">
      <dgm:prSet presAssocID="{831694B0-3A68-4FEA-BE37-B624E3129C73}" presName="accentRepeatNode" presStyleLbl="solidFgAcc1" presStyleIdx="4" presStyleCnt="5"/>
      <dgm:spPr/>
    </dgm:pt>
  </dgm:ptLst>
  <dgm:cxnLst>
    <dgm:cxn modelId="{5C8DDB0C-A4CB-4316-9A35-FC8C15392DCC}" type="presOf" srcId="{581015ED-7E17-4285-8585-9F2F2138DF69}" destId="{C03E2992-2D68-4633-85A9-939080F63CB0}" srcOrd="0" destOrd="0" presId="urn:microsoft.com/office/officeart/2008/layout/VerticalCurvedList"/>
    <dgm:cxn modelId="{E4B83719-22D4-4EED-B4DF-0D730D827D5E}" srcId="{D28E53E2-C77A-44BC-89E4-9A72A7EBCC73}" destId="{D606C926-9361-4532-A5B2-44032BCF373F}" srcOrd="1" destOrd="0" parTransId="{F9B896B2-6B9B-4114-BD47-11E1D8B0CD2D}" sibTransId="{4814CA69-8EE6-427F-85A1-F68F5B2CFF41}"/>
    <dgm:cxn modelId="{B3423C1E-4B2F-41FA-B288-82C99191AC01}" type="presOf" srcId="{D28E53E2-C77A-44BC-89E4-9A72A7EBCC73}" destId="{E1CC2065-7138-40BB-84FA-B173A64E937D}" srcOrd="0" destOrd="0" presId="urn:microsoft.com/office/officeart/2008/layout/VerticalCurvedList"/>
    <dgm:cxn modelId="{CA790273-E011-44F2-BFAF-EA6954051DC9}" srcId="{D28E53E2-C77A-44BC-89E4-9A72A7EBCC73}" destId="{581015ED-7E17-4285-8585-9F2F2138DF69}" srcOrd="0" destOrd="0" parTransId="{6931636C-EF30-49E5-BF27-3C0CB085ADFD}" sibTransId="{656DD8B4-A6F1-4E2F-8797-63CEEF84B70A}"/>
    <dgm:cxn modelId="{7C081B95-C406-4A4E-90DE-5CEC359B1CC6}" type="presOf" srcId="{656DD8B4-A6F1-4E2F-8797-63CEEF84B70A}" destId="{093E5F56-077B-43ED-A510-E5E852F8FCC5}" srcOrd="0" destOrd="0" presId="urn:microsoft.com/office/officeart/2008/layout/VerticalCurvedList"/>
    <dgm:cxn modelId="{3AC406A4-2231-412C-9C17-CB3CF37D6E34}" type="presOf" srcId="{D88773D4-C5DC-465C-9B76-B3E72D1235CE}" destId="{5828313B-D773-462E-9D30-75210B85A316}" srcOrd="0" destOrd="0" presId="urn:microsoft.com/office/officeart/2008/layout/VerticalCurvedList"/>
    <dgm:cxn modelId="{70B9C5A7-8C51-497E-A22B-7EAA7FBE3471}" srcId="{D28E53E2-C77A-44BC-89E4-9A72A7EBCC73}" destId="{831694B0-3A68-4FEA-BE37-B624E3129C73}" srcOrd="4" destOrd="0" parTransId="{7C6D9534-7CB2-4DB6-B98C-D2CF9657535E}" sibTransId="{6E3C3EE0-0D01-47EE-AC73-7E50FFEDF6FB}"/>
    <dgm:cxn modelId="{9A8D6AAE-D51A-4754-AF2B-F1C9BC8F00A3}" srcId="{D28E53E2-C77A-44BC-89E4-9A72A7EBCC73}" destId="{D88773D4-C5DC-465C-9B76-B3E72D1235CE}" srcOrd="3" destOrd="0" parTransId="{B9703D63-1E07-4250-A9B5-16EA6C7D8C86}" sibTransId="{2AD66431-AA09-4FA6-804A-3B78AA5CDC07}"/>
    <dgm:cxn modelId="{DEB6E5C9-673B-4266-AA78-375791F1E892}" type="presOf" srcId="{831694B0-3A68-4FEA-BE37-B624E3129C73}" destId="{07FE3FC8-F416-444F-978F-5E4CAE82E761}" srcOrd="0" destOrd="0" presId="urn:microsoft.com/office/officeart/2008/layout/VerticalCurvedList"/>
    <dgm:cxn modelId="{67EC0ECC-3012-488D-8E27-E541A259D350}" type="presOf" srcId="{D606C926-9361-4532-A5B2-44032BCF373F}" destId="{12A9C283-E307-4153-ACDF-F66F41531043}" srcOrd="0" destOrd="0" presId="urn:microsoft.com/office/officeart/2008/layout/VerticalCurvedList"/>
    <dgm:cxn modelId="{3C75FBD7-7AC5-4D3A-87FF-8A5E0FC91116}" srcId="{D28E53E2-C77A-44BC-89E4-9A72A7EBCC73}" destId="{B43FA00F-5205-4E5D-8E33-A25CA7A1C676}" srcOrd="2" destOrd="0" parTransId="{EA454BA0-B765-40BD-9C20-B380B438682F}" sibTransId="{B1C0AD14-DC44-4565-AF1F-6D4B0C1E30C5}"/>
    <dgm:cxn modelId="{2F770DFF-BD66-4C41-A442-B109C348704A}" type="presOf" srcId="{B43FA00F-5205-4E5D-8E33-A25CA7A1C676}" destId="{54915898-EDF0-419C-BF54-202AC4C29F40}" srcOrd="0" destOrd="0" presId="urn:microsoft.com/office/officeart/2008/layout/VerticalCurvedList"/>
    <dgm:cxn modelId="{3493C2E9-42FD-48EC-90CB-60D4BEF4767D}" type="presParOf" srcId="{E1CC2065-7138-40BB-84FA-B173A64E937D}" destId="{660D6E6B-F6C0-4398-9A56-14FE1CAD12B4}" srcOrd="0" destOrd="0" presId="urn:microsoft.com/office/officeart/2008/layout/VerticalCurvedList"/>
    <dgm:cxn modelId="{00B5CFBE-146A-4B64-99FF-40E2F5F5474F}" type="presParOf" srcId="{660D6E6B-F6C0-4398-9A56-14FE1CAD12B4}" destId="{69A92551-5CD6-4CE9-A5CF-5EFEC1A20CF2}" srcOrd="0" destOrd="0" presId="urn:microsoft.com/office/officeart/2008/layout/VerticalCurvedList"/>
    <dgm:cxn modelId="{C244E1C1-667F-4A16-83EB-273BABD1F0A3}" type="presParOf" srcId="{69A92551-5CD6-4CE9-A5CF-5EFEC1A20CF2}" destId="{E5919C76-E156-4284-A910-CB9634E53911}" srcOrd="0" destOrd="0" presId="urn:microsoft.com/office/officeart/2008/layout/VerticalCurvedList"/>
    <dgm:cxn modelId="{70BE1656-ADDB-4ECC-A40A-BAE38965F27D}" type="presParOf" srcId="{69A92551-5CD6-4CE9-A5CF-5EFEC1A20CF2}" destId="{093E5F56-077B-43ED-A510-E5E852F8FCC5}" srcOrd="1" destOrd="0" presId="urn:microsoft.com/office/officeart/2008/layout/VerticalCurvedList"/>
    <dgm:cxn modelId="{B6FD6DF4-288E-4037-8FDA-2481531846F6}" type="presParOf" srcId="{69A92551-5CD6-4CE9-A5CF-5EFEC1A20CF2}" destId="{E1F7ADFC-B787-497D-87C3-E6B993F1B91D}" srcOrd="2" destOrd="0" presId="urn:microsoft.com/office/officeart/2008/layout/VerticalCurvedList"/>
    <dgm:cxn modelId="{9719CC0F-CF39-476F-A972-F4C981881ADE}" type="presParOf" srcId="{69A92551-5CD6-4CE9-A5CF-5EFEC1A20CF2}" destId="{67B8B78C-75AE-4B93-8815-32C5A0A04974}" srcOrd="3" destOrd="0" presId="urn:microsoft.com/office/officeart/2008/layout/VerticalCurvedList"/>
    <dgm:cxn modelId="{90BD48F8-BC2B-4188-8045-0606486E5D3A}" type="presParOf" srcId="{660D6E6B-F6C0-4398-9A56-14FE1CAD12B4}" destId="{C03E2992-2D68-4633-85A9-939080F63CB0}" srcOrd="1" destOrd="0" presId="urn:microsoft.com/office/officeart/2008/layout/VerticalCurvedList"/>
    <dgm:cxn modelId="{4E083B8E-E4CD-4972-96AD-A8D231D46123}" type="presParOf" srcId="{660D6E6B-F6C0-4398-9A56-14FE1CAD12B4}" destId="{2A4F36DD-C524-4967-8CF8-21CD2F615BB9}" srcOrd="2" destOrd="0" presId="urn:microsoft.com/office/officeart/2008/layout/VerticalCurvedList"/>
    <dgm:cxn modelId="{73C63417-F3CD-425E-830B-1A5731673EEE}" type="presParOf" srcId="{2A4F36DD-C524-4967-8CF8-21CD2F615BB9}" destId="{13537C62-25CC-4997-89E8-BEBED55D589D}" srcOrd="0" destOrd="0" presId="urn:microsoft.com/office/officeart/2008/layout/VerticalCurvedList"/>
    <dgm:cxn modelId="{B0BC6CDB-FB2F-4A46-B166-929AB8EEF3BA}" type="presParOf" srcId="{660D6E6B-F6C0-4398-9A56-14FE1CAD12B4}" destId="{12A9C283-E307-4153-ACDF-F66F41531043}" srcOrd="3" destOrd="0" presId="urn:microsoft.com/office/officeart/2008/layout/VerticalCurvedList"/>
    <dgm:cxn modelId="{4D5C6FE4-7A52-46B1-9194-92B616694C03}" type="presParOf" srcId="{660D6E6B-F6C0-4398-9A56-14FE1CAD12B4}" destId="{80E02DA8-ACCD-4E36-B5D4-1BCF447AA681}" srcOrd="4" destOrd="0" presId="urn:microsoft.com/office/officeart/2008/layout/VerticalCurvedList"/>
    <dgm:cxn modelId="{72F795B1-6B20-475A-8D29-DEEC3BC10AC4}" type="presParOf" srcId="{80E02DA8-ACCD-4E36-B5D4-1BCF447AA681}" destId="{C1EBAE1C-86E4-4428-AF1C-D4431C214327}" srcOrd="0" destOrd="0" presId="urn:microsoft.com/office/officeart/2008/layout/VerticalCurvedList"/>
    <dgm:cxn modelId="{EDDFE4FB-4487-42D4-963F-CAD2E7F5722F}" type="presParOf" srcId="{660D6E6B-F6C0-4398-9A56-14FE1CAD12B4}" destId="{54915898-EDF0-419C-BF54-202AC4C29F40}" srcOrd="5" destOrd="0" presId="urn:microsoft.com/office/officeart/2008/layout/VerticalCurvedList"/>
    <dgm:cxn modelId="{324D8A6B-B9C2-4579-A8B1-8564D0E7137B}" type="presParOf" srcId="{660D6E6B-F6C0-4398-9A56-14FE1CAD12B4}" destId="{18DC6273-05FE-4F7B-99E5-4FE1E033566F}" srcOrd="6" destOrd="0" presId="urn:microsoft.com/office/officeart/2008/layout/VerticalCurvedList"/>
    <dgm:cxn modelId="{CE2DEA3B-28E2-478B-8F5F-DC0E6C464770}" type="presParOf" srcId="{18DC6273-05FE-4F7B-99E5-4FE1E033566F}" destId="{874B0843-1EE8-4400-B31A-56200814FDE7}" srcOrd="0" destOrd="0" presId="urn:microsoft.com/office/officeart/2008/layout/VerticalCurvedList"/>
    <dgm:cxn modelId="{BCD1AA4A-5EFA-4EF4-BABE-AD5E78C8941A}" type="presParOf" srcId="{660D6E6B-F6C0-4398-9A56-14FE1CAD12B4}" destId="{5828313B-D773-462E-9D30-75210B85A316}" srcOrd="7" destOrd="0" presId="urn:microsoft.com/office/officeart/2008/layout/VerticalCurvedList"/>
    <dgm:cxn modelId="{BEE57895-65D6-4AF4-B05A-9C3971D4EA63}" type="presParOf" srcId="{660D6E6B-F6C0-4398-9A56-14FE1CAD12B4}" destId="{7C780217-9731-42F0-B687-CD4018D7D0AC}" srcOrd="8" destOrd="0" presId="urn:microsoft.com/office/officeart/2008/layout/VerticalCurvedList"/>
    <dgm:cxn modelId="{6E720536-4EE7-4BD6-B192-ABDBFED608B4}" type="presParOf" srcId="{7C780217-9731-42F0-B687-CD4018D7D0AC}" destId="{7869446E-863F-401F-8542-219477880705}" srcOrd="0" destOrd="0" presId="urn:microsoft.com/office/officeart/2008/layout/VerticalCurvedList"/>
    <dgm:cxn modelId="{18F39876-492E-4CE8-AF1D-04CCEDAFA872}" type="presParOf" srcId="{660D6E6B-F6C0-4398-9A56-14FE1CAD12B4}" destId="{07FE3FC8-F416-444F-978F-5E4CAE82E761}" srcOrd="9" destOrd="0" presId="urn:microsoft.com/office/officeart/2008/layout/VerticalCurvedList"/>
    <dgm:cxn modelId="{BA53B727-06B9-4678-91FF-83EE9927DEA8}" type="presParOf" srcId="{660D6E6B-F6C0-4398-9A56-14FE1CAD12B4}" destId="{516F0F49-FB34-4AF9-BC14-8BE50FE34D4E}" srcOrd="10" destOrd="0" presId="urn:microsoft.com/office/officeart/2008/layout/VerticalCurvedList"/>
    <dgm:cxn modelId="{59AEC37C-ECE3-4236-B86B-B4C34D770218}" type="presParOf" srcId="{516F0F49-FB34-4AF9-BC14-8BE50FE34D4E}" destId="{C539AEB2-C2A5-4B2D-8B6D-A905917EE11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1F71A2-5471-4865-9A5D-B1C548861ABF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5110FB-12B0-4D49-BCE3-B16E7C177744}">
      <dgm:prSet phldrT="[Text]" custT="1"/>
      <dgm:spPr/>
      <dgm:t>
        <a:bodyPr/>
        <a:lstStyle/>
        <a:p>
          <a:r>
            <a:rPr lang="en-US" sz="2000" b="1" dirty="0"/>
            <a:t>The Business Question</a:t>
          </a:r>
        </a:p>
      </dgm:t>
    </dgm:pt>
    <dgm:pt modelId="{1D2F600C-D6D0-4FCD-A63E-6DCBC37FA84B}" type="parTrans" cxnId="{219F73F4-6A7C-4FE2-AF10-E6904D3F47E3}">
      <dgm:prSet/>
      <dgm:spPr/>
      <dgm:t>
        <a:bodyPr/>
        <a:lstStyle/>
        <a:p>
          <a:endParaRPr lang="en-US"/>
        </a:p>
      </dgm:t>
    </dgm:pt>
    <dgm:pt modelId="{27C4C861-216D-491B-8F2C-1A60DA9184B5}" type="sibTrans" cxnId="{219F73F4-6A7C-4FE2-AF10-E6904D3F47E3}">
      <dgm:prSet/>
      <dgm:spPr/>
      <dgm:t>
        <a:bodyPr/>
        <a:lstStyle/>
        <a:p>
          <a:endParaRPr lang="en-US"/>
        </a:p>
      </dgm:t>
    </dgm:pt>
    <dgm:pt modelId="{456843B9-51A5-4E72-867A-267170A33353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000" b="1" dirty="0"/>
            <a:t>Analysis Plan</a:t>
          </a:r>
        </a:p>
      </dgm:t>
    </dgm:pt>
    <dgm:pt modelId="{AFFC5B1A-053A-425A-8120-A0368C7B93CF}" type="parTrans" cxnId="{1319DAD1-0593-49CE-B746-E15FC98771B7}">
      <dgm:prSet/>
      <dgm:spPr/>
      <dgm:t>
        <a:bodyPr/>
        <a:lstStyle/>
        <a:p>
          <a:endParaRPr lang="en-US"/>
        </a:p>
      </dgm:t>
    </dgm:pt>
    <dgm:pt modelId="{47CC58A9-E66F-480B-8A12-00FBDCB30E17}" type="sibTrans" cxnId="{1319DAD1-0593-49CE-B746-E15FC98771B7}">
      <dgm:prSet/>
      <dgm:spPr/>
      <dgm:t>
        <a:bodyPr/>
        <a:lstStyle/>
        <a:p>
          <a:endParaRPr lang="en-US"/>
        </a:p>
      </dgm:t>
    </dgm:pt>
    <dgm:pt modelId="{6C373E64-D21C-4D70-A84E-E5A76F123DC0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2000" b="1" dirty="0"/>
            <a:t>Data Collection</a:t>
          </a:r>
        </a:p>
      </dgm:t>
    </dgm:pt>
    <dgm:pt modelId="{DA3A7B23-FB25-44A3-B02F-F39658665D5A}" type="parTrans" cxnId="{D9E3DE5A-6D81-43C1-8B2E-4CEB9DD3C3A1}">
      <dgm:prSet/>
      <dgm:spPr/>
      <dgm:t>
        <a:bodyPr/>
        <a:lstStyle/>
        <a:p>
          <a:endParaRPr lang="en-US"/>
        </a:p>
      </dgm:t>
    </dgm:pt>
    <dgm:pt modelId="{5864D7F6-2996-46E0-BA64-3D55669683F7}" type="sibTrans" cxnId="{D9E3DE5A-6D81-43C1-8B2E-4CEB9DD3C3A1}">
      <dgm:prSet/>
      <dgm:spPr/>
      <dgm:t>
        <a:bodyPr/>
        <a:lstStyle/>
        <a:p>
          <a:endParaRPr lang="en-US"/>
        </a:p>
      </dgm:t>
    </dgm:pt>
    <dgm:pt modelId="{134013AF-00E7-4587-A500-010E364AF34B}">
      <dgm:prSet phldrT="[Text]" custT="1"/>
      <dgm:spPr/>
      <dgm:t>
        <a:bodyPr/>
        <a:lstStyle/>
        <a:p>
          <a:r>
            <a:rPr lang="en-US" sz="2000" b="1" dirty="0"/>
            <a:t>Insights</a:t>
          </a:r>
        </a:p>
      </dgm:t>
    </dgm:pt>
    <dgm:pt modelId="{B3E2EEC4-2172-4571-816D-53864201CF91}" type="parTrans" cxnId="{51CC6AA3-83AB-4C82-92E5-001E14056C79}">
      <dgm:prSet/>
      <dgm:spPr/>
      <dgm:t>
        <a:bodyPr/>
        <a:lstStyle/>
        <a:p>
          <a:endParaRPr lang="en-US"/>
        </a:p>
      </dgm:t>
    </dgm:pt>
    <dgm:pt modelId="{C7E9C592-C7C0-49E8-84C9-3540033CC4D0}" type="sibTrans" cxnId="{51CC6AA3-83AB-4C82-92E5-001E14056C79}">
      <dgm:prSet/>
      <dgm:spPr/>
      <dgm:t>
        <a:bodyPr/>
        <a:lstStyle/>
        <a:p>
          <a:endParaRPr lang="en-US"/>
        </a:p>
      </dgm:t>
    </dgm:pt>
    <dgm:pt modelId="{22724B5D-537C-49C6-B643-D146C1FA8286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000" b="1" dirty="0"/>
            <a:t>Recommendations</a:t>
          </a:r>
        </a:p>
      </dgm:t>
    </dgm:pt>
    <dgm:pt modelId="{00365B3D-3B0F-4A7C-B591-E3A700D3C950}" type="parTrans" cxnId="{7B1457E2-9753-4B72-83EF-48AE04E72467}">
      <dgm:prSet/>
      <dgm:spPr/>
      <dgm:t>
        <a:bodyPr/>
        <a:lstStyle/>
        <a:p>
          <a:endParaRPr lang="en-US"/>
        </a:p>
      </dgm:t>
    </dgm:pt>
    <dgm:pt modelId="{8AE0CE5B-D22F-4532-89FB-754176507C41}" type="sibTrans" cxnId="{7B1457E2-9753-4B72-83EF-48AE04E72467}">
      <dgm:prSet/>
      <dgm:spPr/>
      <dgm:t>
        <a:bodyPr/>
        <a:lstStyle/>
        <a:p>
          <a:endParaRPr lang="en-US"/>
        </a:p>
      </dgm:t>
    </dgm:pt>
    <dgm:pt modelId="{65BBB393-327A-4D14-8C41-1181BCDBC60E}" type="pres">
      <dgm:prSet presAssocID="{8B1F71A2-5471-4865-9A5D-B1C548861ABF}" presName="Name0" presStyleCnt="0">
        <dgm:presLayoutVars>
          <dgm:dir/>
          <dgm:resizeHandles/>
        </dgm:presLayoutVars>
      </dgm:prSet>
      <dgm:spPr/>
    </dgm:pt>
    <dgm:pt modelId="{DF4000CA-9E87-4614-B9E6-1744FD9800EA}" type="pres">
      <dgm:prSet presAssocID="{205110FB-12B0-4D49-BCE3-B16E7C177744}" presName="compNode" presStyleCnt="0"/>
      <dgm:spPr/>
    </dgm:pt>
    <dgm:pt modelId="{2266BF2D-8170-4491-867B-E7B9605F114B}" type="pres">
      <dgm:prSet presAssocID="{205110FB-12B0-4D49-BCE3-B16E7C177744}" presName="dummyConnPt" presStyleCnt="0"/>
      <dgm:spPr/>
    </dgm:pt>
    <dgm:pt modelId="{F8CF4EDB-D78E-4CE5-A908-83C2F905DCF8}" type="pres">
      <dgm:prSet presAssocID="{205110FB-12B0-4D49-BCE3-B16E7C177744}" presName="node" presStyleLbl="node1" presStyleIdx="0" presStyleCnt="5" custLinFactNeighborX="-4731" custLinFactNeighborY="3953">
        <dgm:presLayoutVars>
          <dgm:bulletEnabled val="1"/>
        </dgm:presLayoutVars>
      </dgm:prSet>
      <dgm:spPr/>
    </dgm:pt>
    <dgm:pt modelId="{17723910-5AA6-454B-B73B-9F8083EAE41C}" type="pres">
      <dgm:prSet presAssocID="{27C4C861-216D-491B-8F2C-1A60DA9184B5}" presName="sibTrans" presStyleLbl="bgSibTrans2D1" presStyleIdx="0" presStyleCnt="4" custLinFactY="2538" custLinFactNeighborX="33030" custLinFactNeighborY="100000"/>
      <dgm:spPr/>
    </dgm:pt>
    <dgm:pt modelId="{18512D49-8391-41D4-AD25-25D7F03DC2A5}" type="pres">
      <dgm:prSet presAssocID="{456843B9-51A5-4E72-867A-267170A33353}" presName="compNode" presStyleCnt="0"/>
      <dgm:spPr/>
    </dgm:pt>
    <dgm:pt modelId="{0E925496-4686-4D64-BC8E-936DEECB7432}" type="pres">
      <dgm:prSet presAssocID="{456843B9-51A5-4E72-867A-267170A33353}" presName="dummyConnPt" presStyleCnt="0"/>
      <dgm:spPr/>
    </dgm:pt>
    <dgm:pt modelId="{7A647535-C581-4F7B-8FE9-C98AC041B550}" type="pres">
      <dgm:prSet presAssocID="{456843B9-51A5-4E72-867A-267170A33353}" presName="node" presStyleLbl="node1" presStyleIdx="1" presStyleCnt="5" custLinFactNeighborX="-73827" custLinFactNeighborY="19639">
        <dgm:presLayoutVars>
          <dgm:bulletEnabled val="1"/>
        </dgm:presLayoutVars>
      </dgm:prSet>
      <dgm:spPr/>
    </dgm:pt>
    <dgm:pt modelId="{C89F1EE4-F5BF-4417-B77B-B17C5BDAF8E0}" type="pres">
      <dgm:prSet presAssocID="{47CC58A9-E66F-480B-8A12-00FBDCB30E17}" presName="sibTrans" presStyleLbl="bgSibTrans2D1" presStyleIdx="1" presStyleCnt="4" custLinFactY="100000" custLinFactNeighborX="-5124" custLinFactNeighborY="164440"/>
      <dgm:spPr/>
    </dgm:pt>
    <dgm:pt modelId="{5424DD4E-686B-4CBB-9281-B67F29223CB9}" type="pres">
      <dgm:prSet presAssocID="{6C373E64-D21C-4D70-A84E-E5A76F123DC0}" presName="compNode" presStyleCnt="0"/>
      <dgm:spPr/>
    </dgm:pt>
    <dgm:pt modelId="{B4CEBF79-9C11-4DDC-8A20-4AA597722534}" type="pres">
      <dgm:prSet presAssocID="{6C373E64-D21C-4D70-A84E-E5A76F123DC0}" presName="dummyConnPt" presStyleCnt="0"/>
      <dgm:spPr/>
    </dgm:pt>
    <dgm:pt modelId="{D5520DDE-2E83-485B-BC28-238CDF501DC3}" type="pres">
      <dgm:prSet presAssocID="{6C373E64-D21C-4D70-A84E-E5A76F123DC0}" presName="node" presStyleLbl="node1" presStyleIdx="2" presStyleCnt="5" custLinFactNeighborX="65970" custLinFactNeighborY="3842">
        <dgm:presLayoutVars>
          <dgm:bulletEnabled val="1"/>
        </dgm:presLayoutVars>
      </dgm:prSet>
      <dgm:spPr/>
    </dgm:pt>
    <dgm:pt modelId="{982ABEFD-9E10-41A8-A337-36B423F29E1A}" type="pres">
      <dgm:prSet presAssocID="{5864D7F6-2996-46E0-BA64-3D55669683F7}" presName="sibTrans" presStyleLbl="bgSibTrans2D1" presStyleIdx="2" presStyleCnt="4" custLinFactY="198394" custLinFactNeighborX="23177" custLinFactNeighborY="200000"/>
      <dgm:spPr/>
    </dgm:pt>
    <dgm:pt modelId="{A7D08D75-C936-4BDE-B012-9E7CB2119C12}" type="pres">
      <dgm:prSet presAssocID="{134013AF-00E7-4587-A500-010E364AF34B}" presName="compNode" presStyleCnt="0"/>
      <dgm:spPr/>
    </dgm:pt>
    <dgm:pt modelId="{C837B257-BF16-46CA-947B-4A7DAC8D7D94}" type="pres">
      <dgm:prSet presAssocID="{134013AF-00E7-4587-A500-010E364AF34B}" presName="dummyConnPt" presStyleCnt="0"/>
      <dgm:spPr/>
    </dgm:pt>
    <dgm:pt modelId="{DB396B9D-0B7C-422A-9D52-8960C6FE5BE1}" type="pres">
      <dgm:prSet presAssocID="{134013AF-00E7-4587-A500-010E364AF34B}" presName="node" presStyleLbl="node1" presStyleIdx="3" presStyleCnt="5" custLinFactY="-13796" custLinFactNeighborX="73754" custLinFactNeighborY="-100000">
        <dgm:presLayoutVars>
          <dgm:bulletEnabled val="1"/>
        </dgm:presLayoutVars>
      </dgm:prSet>
      <dgm:spPr/>
    </dgm:pt>
    <dgm:pt modelId="{CDA5E146-F21B-4370-A5B9-B6C982379067}" type="pres">
      <dgm:prSet presAssocID="{C7E9C592-C7C0-49E8-84C9-3540033CC4D0}" presName="sibTrans" presStyleLbl="bgSibTrans2D1" presStyleIdx="3" presStyleCnt="4"/>
      <dgm:spPr/>
    </dgm:pt>
    <dgm:pt modelId="{F6443B1A-70B5-44EC-B9A0-03D4CF6E0F42}" type="pres">
      <dgm:prSet presAssocID="{22724B5D-537C-49C6-B643-D146C1FA8286}" presName="compNode" presStyleCnt="0"/>
      <dgm:spPr/>
    </dgm:pt>
    <dgm:pt modelId="{11381B29-491B-4EDC-A52C-7A06AFFC2920}" type="pres">
      <dgm:prSet presAssocID="{22724B5D-537C-49C6-B643-D146C1FA8286}" presName="dummyConnPt" presStyleCnt="0"/>
      <dgm:spPr/>
    </dgm:pt>
    <dgm:pt modelId="{E64960C7-4924-4A54-9558-D2EF066510AE}" type="pres">
      <dgm:prSet presAssocID="{22724B5D-537C-49C6-B643-D146C1FA8286}" presName="node" presStyleLbl="node1" presStyleIdx="4" presStyleCnt="5" custLinFactY="-22237" custLinFactNeighborX="19428" custLinFactNeighborY="-100000">
        <dgm:presLayoutVars>
          <dgm:bulletEnabled val="1"/>
        </dgm:presLayoutVars>
      </dgm:prSet>
      <dgm:spPr/>
    </dgm:pt>
  </dgm:ptLst>
  <dgm:cxnLst>
    <dgm:cxn modelId="{725D9F02-4F64-4E14-970A-CB0518168BF1}" type="presOf" srcId="{134013AF-00E7-4587-A500-010E364AF34B}" destId="{DB396B9D-0B7C-422A-9D52-8960C6FE5BE1}" srcOrd="0" destOrd="0" presId="urn:microsoft.com/office/officeart/2005/8/layout/bProcess4"/>
    <dgm:cxn modelId="{86EB5F04-FB30-4E50-9FC1-394E47A05134}" type="presOf" srcId="{C7E9C592-C7C0-49E8-84C9-3540033CC4D0}" destId="{CDA5E146-F21B-4370-A5B9-B6C982379067}" srcOrd="0" destOrd="0" presId="urn:microsoft.com/office/officeart/2005/8/layout/bProcess4"/>
    <dgm:cxn modelId="{8F1E4A05-CFEE-428C-B75C-CD79F8A8B247}" type="presOf" srcId="{205110FB-12B0-4D49-BCE3-B16E7C177744}" destId="{F8CF4EDB-D78E-4CE5-A908-83C2F905DCF8}" srcOrd="0" destOrd="0" presId="urn:microsoft.com/office/officeart/2005/8/layout/bProcess4"/>
    <dgm:cxn modelId="{15E18837-E480-4012-AD0F-4D6559F33E89}" type="presOf" srcId="{6C373E64-D21C-4D70-A84E-E5A76F123DC0}" destId="{D5520DDE-2E83-485B-BC28-238CDF501DC3}" srcOrd="0" destOrd="0" presId="urn:microsoft.com/office/officeart/2005/8/layout/bProcess4"/>
    <dgm:cxn modelId="{C208864E-D5C9-42F6-A353-25008F7333F3}" type="presOf" srcId="{5864D7F6-2996-46E0-BA64-3D55669683F7}" destId="{982ABEFD-9E10-41A8-A337-36B423F29E1A}" srcOrd="0" destOrd="0" presId="urn:microsoft.com/office/officeart/2005/8/layout/bProcess4"/>
    <dgm:cxn modelId="{49945852-1299-448D-BC5B-CF470EC6CEF3}" type="presOf" srcId="{22724B5D-537C-49C6-B643-D146C1FA8286}" destId="{E64960C7-4924-4A54-9558-D2EF066510AE}" srcOrd="0" destOrd="0" presId="urn:microsoft.com/office/officeart/2005/8/layout/bProcess4"/>
    <dgm:cxn modelId="{6A187D55-CD76-488B-80C1-411720F5F09E}" type="presOf" srcId="{47CC58A9-E66F-480B-8A12-00FBDCB30E17}" destId="{C89F1EE4-F5BF-4417-B77B-B17C5BDAF8E0}" srcOrd="0" destOrd="0" presId="urn:microsoft.com/office/officeart/2005/8/layout/bProcess4"/>
    <dgm:cxn modelId="{D9E3DE5A-6D81-43C1-8B2E-4CEB9DD3C3A1}" srcId="{8B1F71A2-5471-4865-9A5D-B1C548861ABF}" destId="{6C373E64-D21C-4D70-A84E-E5A76F123DC0}" srcOrd="2" destOrd="0" parTransId="{DA3A7B23-FB25-44A3-B02F-F39658665D5A}" sibTransId="{5864D7F6-2996-46E0-BA64-3D55669683F7}"/>
    <dgm:cxn modelId="{D15BAA83-A162-4425-811B-E456E687C5A3}" type="presOf" srcId="{456843B9-51A5-4E72-867A-267170A33353}" destId="{7A647535-C581-4F7B-8FE9-C98AC041B550}" srcOrd="0" destOrd="0" presId="urn:microsoft.com/office/officeart/2005/8/layout/bProcess4"/>
    <dgm:cxn modelId="{51CC6AA3-83AB-4C82-92E5-001E14056C79}" srcId="{8B1F71A2-5471-4865-9A5D-B1C548861ABF}" destId="{134013AF-00E7-4587-A500-010E364AF34B}" srcOrd="3" destOrd="0" parTransId="{B3E2EEC4-2172-4571-816D-53864201CF91}" sibTransId="{C7E9C592-C7C0-49E8-84C9-3540033CC4D0}"/>
    <dgm:cxn modelId="{1319DAD1-0593-49CE-B746-E15FC98771B7}" srcId="{8B1F71A2-5471-4865-9A5D-B1C548861ABF}" destId="{456843B9-51A5-4E72-867A-267170A33353}" srcOrd="1" destOrd="0" parTransId="{AFFC5B1A-053A-425A-8120-A0368C7B93CF}" sibTransId="{47CC58A9-E66F-480B-8A12-00FBDCB30E17}"/>
    <dgm:cxn modelId="{0F047ADB-2D8A-4416-8757-112300E314A9}" type="presOf" srcId="{8B1F71A2-5471-4865-9A5D-B1C548861ABF}" destId="{65BBB393-327A-4D14-8C41-1181BCDBC60E}" srcOrd="0" destOrd="0" presId="urn:microsoft.com/office/officeart/2005/8/layout/bProcess4"/>
    <dgm:cxn modelId="{7B1457E2-9753-4B72-83EF-48AE04E72467}" srcId="{8B1F71A2-5471-4865-9A5D-B1C548861ABF}" destId="{22724B5D-537C-49C6-B643-D146C1FA8286}" srcOrd="4" destOrd="0" parTransId="{00365B3D-3B0F-4A7C-B591-E3A700D3C950}" sibTransId="{8AE0CE5B-D22F-4532-89FB-754176507C41}"/>
    <dgm:cxn modelId="{64C9DAEF-67D9-48C8-9B6B-9A41043CB260}" type="presOf" srcId="{27C4C861-216D-491B-8F2C-1A60DA9184B5}" destId="{17723910-5AA6-454B-B73B-9F8083EAE41C}" srcOrd="0" destOrd="0" presId="urn:microsoft.com/office/officeart/2005/8/layout/bProcess4"/>
    <dgm:cxn modelId="{219F73F4-6A7C-4FE2-AF10-E6904D3F47E3}" srcId="{8B1F71A2-5471-4865-9A5D-B1C548861ABF}" destId="{205110FB-12B0-4D49-BCE3-B16E7C177744}" srcOrd="0" destOrd="0" parTransId="{1D2F600C-D6D0-4FCD-A63E-6DCBC37FA84B}" sibTransId="{27C4C861-216D-491B-8F2C-1A60DA9184B5}"/>
    <dgm:cxn modelId="{37D0BD6F-B5A5-409A-8CDB-BA75F263D099}" type="presParOf" srcId="{65BBB393-327A-4D14-8C41-1181BCDBC60E}" destId="{DF4000CA-9E87-4614-B9E6-1744FD9800EA}" srcOrd="0" destOrd="0" presId="urn:microsoft.com/office/officeart/2005/8/layout/bProcess4"/>
    <dgm:cxn modelId="{9F85A94F-CE15-4D37-8A1D-784503DAD309}" type="presParOf" srcId="{DF4000CA-9E87-4614-B9E6-1744FD9800EA}" destId="{2266BF2D-8170-4491-867B-E7B9605F114B}" srcOrd="0" destOrd="0" presId="urn:microsoft.com/office/officeart/2005/8/layout/bProcess4"/>
    <dgm:cxn modelId="{254B7945-64DA-4976-95DE-61C472B1A166}" type="presParOf" srcId="{DF4000CA-9E87-4614-B9E6-1744FD9800EA}" destId="{F8CF4EDB-D78E-4CE5-A908-83C2F905DCF8}" srcOrd="1" destOrd="0" presId="urn:microsoft.com/office/officeart/2005/8/layout/bProcess4"/>
    <dgm:cxn modelId="{7F854396-E7D5-43DB-B541-5335FC0BD070}" type="presParOf" srcId="{65BBB393-327A-4D14-8C41-1181BCDBC60E}" destId="{17723910-5AA6-454B-B73B-9F8083EAE41C}" srcOrd="1" destOrd="0" presId="urn:microsoft.com/office/officeart/2005/8/layout/bProcess4"/>
    <dgm:cxn modelId="{956A3DB5-3480-48F8-AE3C-453C5FA10682}" type="presParOf" srcId="{65BBB393-327A-4D14-8C41-1181BCDBC60E}" destId="{18512D49-8391-41D4-AD25-25D7F03DC2A5}" srcOrd="2" destOrd="0" presId="urn:microsoft.com/office/officeart/2005/8/layout/bProcess4"/>
    <dgm:cxn modelId="{19CC17EB-F969-4BE5-AA46-499CCE957782}" type="presParOf" srcId="{18512D49-8391-41D4-AD25-25D7F03DC2A5}" destId="{0E925496-4686-4D64-BC8E-936DEECB7432}" srcOrd="0" destOrd="0" presId="urn:microsoft.com/office/officeart/2005/8/layout/bProcess4"/>
    <dgm:cxn modelId="{10C37788-8A33-4442-8CCF-42A21DFA9EDC}" type="presParOf" srcId="{18512D49-8391-41D4-AD25-25D7F03DC2A5}" destId="{7A647535-C581-4F7B-8FE9-C98AC041B550}" srcOrd="1" destOrd="0" presId="urn:microsoft.com/office/officeart/2005/8/layout/bProcess4"/>
    <dgm:cxn modelId="{0F1AC1A1-B2C4-4896-A150-AC1CB7BC01AD}" type="presParOf" srcId="{65BBB393-327A-4D14-8C41-1181BCDBC60E}" destId="{C89F1EE4-F5BF-4417-B77B-B17C5BDAF8E0}" srcOrd="3" destOrd="0" presId="urn:microsoft.com/office/officeart/2005/8/layout/bProcess4"/>
    <dgm:cxn modelId="{59ABEC0A-3FCE-4403-B742-23A40804C696}" type="presParOf" srcId="{65BBB393-327A-4D14-8C41-1181BCDBC60E}" destId="{5424DD4E-686B-4CBB-9281-B67F29223CB9}" srcOrd="4" destOrd="0" presId="urn:microsoft.com/office/officeart/2005/8/layout/bProcess4"/>
    <dgm:cxn modelId="{C7488F33-6B9D-4414-BE78-75049F14E740}" type="presParOf" srcId="{5424DD4E-686B-4CBB-9281-B67F29223CB9}" destId="{B4CEBF79-9C11-4DDC-8A20-4AA597722534}" srcOrd="0" destOrd="0" presId="urn:microsoft.com/office/officeart/2005/8/layout/bProcess4"/>
    <dgm:cxn modelId="{934995CD-6FA5-4FBB-BE13-9121E7AE6CF0}" type="presParOf" srcId="{5424DD4E-686B-4CBB-9281-B67F29223CB9}" destId="{D5520DDE-2E83-485B-BC28-238CDF501DC3}" srcOrd="1" destOrd="0" presId="urn:microsoft.com/office/officeart/2005/8/layout/bProcess4"/>
    <dgm:cxn modelId="{C28CA71D-22A6-42AA-BE41-CCFC0EEE84C8}" type="presParOf" srcId="{65BBB393-327A-4D14-8C41-1181BCDBC60E}" destId="{982ABEFD-9E10-41A8-A337-36B423F29E1A}" srcOrd="5" destOrd="0" presId="urn:microsoft.com/office/officeart/2005/8/layout/bProcess4"/>
    <dgm:cxn modelId="{ED09702D-2C4D-4D74-B74F-4E6056274F89}" type="presParOf" srcId="{65BBB393-327A-4D14-8C41-1181BCDBC60E}" destId="{A7D08D75-C936-4BDE-B012-9E7CB2119C12}" srcOrd="6" destOrd="0" presId="urn:microsoft.com/office/officeart/2005/8/layout/bProcess4"/>
    <dgm:cxn modelId="{220D9178-FA0E-450A-B16F-EF317C863F56}" type="presParOf" srcId="{A7D08D75-C936-4BDE-B012-9E7CB2119C12}" destId="{C837B257-BF16-46CA-947B-4A7DAC8D7D94}" srcOrd="0" destOrd="0" presId="urn:microsoft.com/office/officeart/2005/8/layout/bProcess4"/>
    <dgm:cxn modelId="{A1CBD8CF-0F08-4F8B-85D7-42D7EF7427C6}" type="presParOf" srcId="{A7D08D75-C936-4BDE-B012-9E7CB2119C12}" destId="{DB396B9D-0B7C-422A-9D52-8960C6FE5BE1}" srcOrd="1" destOrd="0" presId="urn:microsoft.com/office/officeart/2005/8/layout/bProcess4"/>
    <dgm:cxn modelId="{61883FDD-6E4E-4954-8017-8B20AC2BA41E}" type="presParOf" srcId="{65BBB393-327A-4D14-8C41-1181BCDBC60E}" destId="{CDA5E146-F21B-4370-A5B9-B6C982379067}" srcOrd="7" destOrd="0" presId="urn:microsoft.com/office/officeart/2005/8/layout/bProcess4"/>
    <dgm:cxn modelId="{145AABA7-66F3-406D-B255-0FACE072DF05}" type="presParOf" srcId="{65BBB393-327A-4D14-8C41-1181BCDBC60E}" destId="{F6443B1A-70B5-44EC-B9A0-03D4CF6E0F42}" srcOrd="8" destOrd="0" presId="urn:microsoft.com/office/officeart/2005/8/layout/bProcess4"/>
    <dgm:cxn modelId="{26DCDD16-7DE8-44C1-B580-9DD4D452DA29}" type="presParOf" srcId="{F6443B1A-70B5-44EC-B9A0-03D4CF6E0F42}" destId="{11381B29-491B-4EDC-A52C-7A06AFFC2920}" srcOrd="0" destOrd="0" presId="urn:microsoft.com/office/officeart/2005/8/layout/bProcess4"/>
    <dgm:cxn modelId="{C54E164A-1398-4CA2-9BE0-41A67AA95417}" type="presParOf" srcId="{F6443B1A-70B5-44EC-B9A0-03D4CF6E0F42}" destId="{E64960C7-4924-4A54-9558-D2EF066510A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6BF1CD-C3D4-4C0A-A78E-7CDBE5D6CD0C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890BB9-8AE9-4C24-86B9-CC905588DF61}">
      <dgm:prSet phldrT="[Text]"/>
      <dgm:spPr>
        <a:solidFill>
          <a:schemeClr val="tx2"/>
        </a:solidFill>
      </dgm:spPr>
      <dgm:t>
        <a:bodyPr/>
        <a:lstStyle/>
        <a:p>
          <a:r>
            <a:rPr lang="en-US" b="1" dirty="0"/>
            <a:t>Electric Consumption Data Set</a:t>
          </a:r>
        </a:p>
      </dgm:t>
    </dgm:pt>
    <dgm:pt modelId="{369C3109-BAA9-4A82-B05A-2B3192A4008C}" type="parTrans" cxnId="{FA152300-55CD-4767-9D48-9ABAB0F9E578}">
      <dgm:prSet/>
      <dgm:spPr/>
      <dgm:t>
        <a:bodyPr/>
        <a:lstStyle/>
        <a:p>
          <a:endParaRPr lang="en-US"/>
        </a:p>
      </dgm:t>
    </dgm:pt>
    <dgm:pt modelId="{B220B491-20B2-4B23-BDE4-5E78331C6816}" type="sibTrans" cxnId="{FA152300-55CD-4767-9D48-9ABAB0F9E578}">
      <dgm:prSet/>
      <dgm:spPr/>
      <dgm:t>
        <a:bodyPr/>
        <a:lstStyle/>
        <a:p>
          <a:endParaRPr lang="en-US"/>
        </a:p>
      </dgm:t>
    </dgm:pt>
    <dgm:pt modelId="{6EEB2ED6-6A27-456A-B966-6F7F1AAD86D0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2000" b="1" dirty="0"/>
            <a:t>Data every minute from:</a:t>
          </a:r>
        </a:p>
        <a:p>
          <a:r>
            <a:rPr lang="en-US" sz="2000" b="1" dirty="0"/>
            <a:t>Dec 2006  to Nov 2010</a:t>
          </a:r>
        </a:p>
      </dgm:t>
    </dgm:pt>
    <dgm:pt modelId="{9D96EF49-F594-479C-9294-CD521D10C5D3}" type="parTrans" cxnId="{28802E4C-58B0-4493-B57C-88CA47F95A79}">
      <dgm:prSet/>
      <dgm:spPr/>
      <dgm:t>
        <a:bodyPr/>
        <a:lstStyle/>
        <a:p>
          <a:endParaRPr lang="en-US"/>
        </a:p>
      </dgm:t>
    </dgm:pt>
    <dgm:pt modelId="{8634EDD5-77D9-494A-BF07-D387B2C69CBA}" type="sibTrans" cxnId="{28802E4C-58B0-4493-B57C-88CA47F95A79}">
      <dgm:prSet/>
      <dgm:spPr/>
      <dgm:t>
        <a:bodyPr/>
        <a:lstStyle/>
        <a:p>
          <a:endParaRPr lang="en-US"/>
        </a:p>
      </dgm:t>
    </dgm:pt>
    <dgm:pt modelId="{3BF05137-FAE4-4F27-A146-23121C412B12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b="1" dirty="0"/>
            <a:t>4 Sub-Meters:</a:t>
          </a:r>
        </a:p>
        <a:p>
          <a:r>
            <a:rPr lang="en-US" sz="1400" b="1" dirty="0"/>
            <a:t>Kitchen</a:t>
          </a:r>
        </a:p>
        <a:p>
          <a:r>
            <a:rPr lang="en-US" sz="1400" b="1" dirty="0"/>
            <a:t>Laundry Room</a:t>
          </a:r>
        </a:p>
        <a:p>
          <a:r>
            <a:rPr lang="en-US" sz="1400" b="1" dirty="0"/>
            <a:t>Water Heater &amp; A/C</a:t>
          </a:r>
        </a:p>
        <a:p>
          <a:r>
            <a:rPr lang="en-US" sz="1400" b="1" dirty="0"/>
            <a:t>Rest of House</a:t>
          </a:r>
        </a:p>
      </dgm:t>
    </dgm:pt>
    <dgm:pt modelId="{7632B034-1C8F-4B75-9F9B-6B19A58B0D17}" type="parTrans" cxnId="{622FE0DF-70C2-467D-BB9D-3C8E58DF75FE}">
      <dgm:prSet/>
      <dgm:spPr/>
      <dgm:t>
        <a:bodyPr/>
        <a:lstStyle/>
        <a:p>
          <a:endParaRPr lang="en-US"/>
        </a:p>
      </dgm:t>
    </dgm:pt>
    <dgm:pt modelId="{0B0A9E84-7E1D-4576-823C-26C355678054}" type="sibTrans" cxnId="{622FE0DF-70C2-467D-BB9D-3C8E58DF75FE}">
      <dgm:prSet/>
      <dgm:spPr/>
      <dgm:t>
        <a:bodyPr/>
        <a:lstStyle/>
        <a:p>
          <a:endParaRPr lang="en-US"/>
        </a:p>
      </dgm:t>
    </dgm:pt>
    <dgm:pt modelId="{02521BBE-8187-41E8-9783-CAD59027D7DF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2000" b="1" dirty="0"/>
            <a:t>2 Million+ observations</a:t>
          </a:r>
        </a:p>
      </dgm:t>
    </dgm:pt>
    <dgm:pt modelId="{0606E3A0-4BB4-4D4E-9D15-D3FC78F81E2F}" type="parTrans" cxnId="{64EBCFBB-E7D9-45D8-BB69-0113878A3313}">
      <dgm:prSet/>
      <dgm:spPr/>
      <dgm:t>
        <a:bodyPr/>
        <a:lstStyle/>
        <a:p>
          <a:endParaRPr lang="en-US"/>
        </a:p>
      </dgm:t>
    </dgm:pt>
    <dgm:pt modelId="{8716C186-1F33-4D61-96C1-D6D38CC09A4B}" type="sibTrans" cxnId="{64EBCFBB-E7D9-45D8-BB69-0113878A3313}">
      <dgm:prSet/>
      <dgm:spPr/>
      <dgm:t>
        <a:bodyPr/>
        <a:lstStyle/>
        <a:p>
          <a:endParaRPr lang="en-US"/>
        </a:p>
      </dgm:t>
    </dgm:pt>
    <dgm:pt modelId="{BD7F11CF-5DA1-4C94-9A8E-BF47C84DA475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2400" b="1" dirty="0"/>
            <a:t>1.25% missing values</a:t>
          </a:r>
        </a:p>
      </dgm:t>
    </dgm:pt>
    <dgm:pt modelId="{3171F91B-0E5F-4873-BAF9-B7F59CAA301A}" type="parTrans" cxnId="{F7AC9F08-2E6B-44FD-9114-02CBCBE78737}">
      <dgm:prSet/>
      <dgm:spPr/>
      <dgm:t>
        <a:bodyPr/>
        <a:lstStyle/>
        <a:p>
          <a:endParaRPr lang="en-US"/>
        </a:p>
      </dgm:t>
    </dgm:pt>
    <dgm:pt modelId="{E829DDAE-EAC1-4F6F-920E-FD2C041FC18A}" type="sibTrans" cxnId="{F7AC9F08-2E6B-44FD-9114-02CBCBE78737}">
      <dgm:prSet/>
      <dgm:spPr/>
      <dgm:t>
        <a:bodyPr/>
        <a:lstStyle/>
        <a:p>
          <a:endParaRPr lang="en-US"/>
        </a:p>
      </dgm:t>
    </dgm:pt>
    <dgm:pt modelId="{1460D336-19B8-48FF-B173-129BFAB7ED9A}" type="pres">
      <dgm:prSet presAssocID="{D06BF1CD-C3D4-4C0A-A78E-7CDBE5D6CD0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6281AA0-7BE8-4EDE-8E14-20CAF7869CE6}" type="pres">
      <dgm:prSet presAssocID="{F0890BB9-8AE9-4C24-86B9-CC905588DF61}" presName="centerShape" presStyleLbl="node0" presStyleIdx="0" presStyleCnt="1" custScaleX="161275" custScaleY="146837" custLinFactNeighborY="0"/>
      <dgm:spPr/>
    </dgm:pt>
    <dgm:pt modelId="{2D2012E9-0C60-41DE-864B-954C23A65C08}" type="pres">
      <dgm:prSet presAssocID="{9D96EF49-F594-479C-9294-CD521D10C5D3}" presName="Name9" presStyleLbl="parChTrans1D2" presStyleIdx="0" presStyleCnt="4"/>
      <dgm:spPr/>
    </dgm:pt>
    <dgm:pt modelId="{626BBEF2-47F1-423F-BAAB-1B75DA4C4EAA}" type="pres">
      <dgm:prSet presAssocID="{9D96EF49-F594-479C-9294-CD521D10C5D3}" presName="connTx" presStyleLbl="parChTrans1D2" presStyleIdx="0" presStyleCnt="4"/>
      <dgm:spPr/>
    </dgm:pt>
    <dgm:pt modelId="{7A6AA210-FB13-483C-B8D3-9615B846CCD7}" type="pres">
      <dgm:prSet presAssocID="{6EEB2ED6-6A27-456A-B966-6F7F1AAD86D0}" presName="node" presStyleLbl="node1" presStyleIdx="0" presStyleCnt="4" custScaleX="146485" custScaleY="131443" custRadScaleRad="161566" custRadScaleInc="-155586">
        <dgm:presLayoutVars>
          <dgm:bulletEnabled val="1"/>
        </dgm:presLayoutVars>
      </dgm:prSet>
      <dgm:spPr/>
    </dgm:pt>
    <dgm:pt modelId="{4C7A3C1A-9C94-4EEF-989F-4A2004092B63}" type="pres">
      <dgm:prSet presAssocID="{7632B034-1C8F-4B75-9F9B-6B19A58B0D17}" presName="Name9" presStyleLbl="parChTrans1D2" presStyleIdx="1" presStyleCnt="4"/>
      <dgm:spPr/>
    </dgm:pt>
    <dgm:pt modelId="{27BFADA2-A646-409D-8A26-860B13CFC0F1}" type="pres">
      <dgm:prSet presAssocID="{7632B034-1C8F-4B75-9F9B-6B19A58B0D17}" presName="connTx" presStyleLbl="parChTrans1D2" presStyleIdx="1" presStyleCnt="4"/>
      <dgm:spPr/>
    </dgm:pt>
    <dgm:pt modelId="{E68E5E3F-4877-40C1-A3DF-FE17839273CA}" type="pres">
      <dgm:prSet presAssocID="{3BF05137-FAE4-4F27-A146-23121C412B12}" presName="node" presStyleLbl="node1" presStyleIdx="1" presStyleCnt="4" custScaleX="146485" custScaleY="131443" custRadScaleRad="152231" custRadScaleInc="-41194">
        <dgm:presLayoutVars>
          <dgm:bulletEnabled val="1"/>
        </dgm:presLayoutVars>
      </dgm:prSet>
      <dgm:spPr/>
    </dgm:pt>
    <dgm:pt modelId="{23207179-1105-40DC-9AF3-DBBB2C2C4C64}" type="pres">
      <dgm:prSet presAssocID="{0606E3A0-4BB4-4D4E-9D15-D3FC78F81E2F}" presName="Name9" presStyleLbl="parChTrans1D2" presStyleIdx="2" presStyleCnt="4"/>
      <dgm:spPr/>
    </dgm:pt>
    <dgm:pt modelId="{17BBE0F8-7EA3-488F-A009-BCEEE0089E32}" type="pres">
      <dgm:prSet presAssocID="{0606E3A0-4BB4-4D4E-9D15-D3FC78F81E2F}" presName="connTx" presStyleLbl="parChTrans1D2" presStyleIdx="2" presStyleCnt="4"/>
      <dgm:spPr/>
    </dgm:pt>
    <dgm:pt modelId="{AC5A97DB-0A33-4525-AE00-A6A3D114ED46}" type="pres">
      <dgm:prSet presAssocID="{02521BBE-8187-41E8-9783-CAD59027D7DF}" presName="node" presStyleLbl="node1" presStyleIdx="2" presStyleCnt="4" custScaleX="146485" custScaleY="131443" custRadScaleRad="166210" custRadScaleInc="-129150">
        <dgm:presLayoutVars>
          <dgm:bulletEnabled val="1"/>
        </dgm:presLayoutVars>
      </dgm:prSet>
      <dgm:spPr/>
    </dgm:pt>
    <dgm:pt modelId="{69D0EBDD-3121-459B-9033-6EBD9811D5FB}" type="pres">
      <dgm:prSet presAssocID="{3171F91B-0E5F-4873-BAF9-B7F59CAA301A}" presName="Name9" presStyleLbl="parChTrans1D2" presStyleIdx="3" presStyleCnt="4"/>
      <dgm:spPr/>
    </dgm:pt>
    <dgm:pt modelId="{CF1426A2-99D6-4DA0-BDBD-6C7F7236CA1C}" type="pres">
      <dgm:prSet presAssocID="{3171F91B-0E5F-4873-BAF9-B7F59CAA301A}" presName="connTx" presStyleLbl="parChTrans1D2" presStyleIdx="3" presStyleCnt="4"/>
      <dgm:spPr/>
    </dgm:pt>
    <dgm:pt modelId="{7B915F17-DC5D-4D3B-AFA7-E5C6E675BEB5}" type="pres">
      <dgm:prSet presAssocID="{BD7F11CF-5DA1-4C94-9A8E-BF47C84DA475}" presName="node" presStyleLbl="node1" presStyleIdx="3" presStyleCnt="4" custScaleX="146485" custScaleY="131443" custRadScaleRad="173442" custRadScaleInc="-60103">
        <dgm:presLayoutVars>
          <dgm:bulletEnabled val="1"/>
        </dgm:presLayoutVars>
      </dgm:prSet>
      <dgm:spPr/>
    </dgm:pt>
  </dgm:ptLst>
  <dgm:cxnLst>
    <dgm:cxn modelId="{FA152300-55CD-4767-9D48-9ABAB0F9E578}" srcId="{D06BF1CD-C3D4-4C0A-A78E-7CDBE5D6CD0C}" destId="{F0890BB9-8AE9-4C24-86B9-CC905588DF61}" srcOrd="0" destOrd="0" parTransId="{369C3109-BAA9-4A82-B05A-2B3192A4008C}" sibTransId="{B220B491-20B2-4B23-BDE4-5E78331C6816}"/>
    <dgm:cxn modelId="{F7AC9F08-2E6B-44FD-9114-02CBCBE78737}" srcId="{F0890BB9-8AE9-4C24-86B9-CC905588DF61}" destId="{BD7F11CF-5DA1-4C94-9A8E-BF47C84DA475}" srcOrd="3" destOrd="0" parTransId="{3171F91B-0E5F-4873-BAF9-B7F59CAA301A}" sibTransId="{E829DDAE-EAC1-4F6F-920E-FD2C041FC18A}"/>
    <dgm:cxn modelId="{3882C611-8E08-4946-9BAE-BE4566E116CA}" type="presOf" srcId="{3BF05137-FAE4-4F27-A146-23121C412B12}" destId="{E68E5E3F-4877-40C1-A3DF-FE17839273CA}" srcOrd="0" destOrd="0" presId="urn:microsoft.com/office/officeart/2005/8/layout/radial1"/>
    <dgm:cxn modelId="{C4F4B43F-9F06-43EC-89AC-88372FD05472}" type="presOf" srcId="{BD7F11CF-5DA1-4C94-9A8E-BF47C84DA475}" destId="{7B915F17-DC5D-4D3B-AFA7-E5C6E675BEB5}" srcOrd="0" destOrd="0" presId="urn:microsoft.com/office/officeart/2005/8/layout/radial1"/>
    <dgm:cxn modelId="{90A1D568-BE89-42BC-8D9D-7B03CB6E9C19}" type="presOf" srcId="{0606E3A0-4BB4-4D4E-9D15-D3FC78F81E2F}" destId="{17BBE0F8-7EA3-488F-A009-BCEEE0089E32}" srcOrd="1" destOrd="0" presId="urn:microsoft.com/office/officeart/2005/8/layout/radial1"/>
    <dgm:cxn modelId="{29940449-A11A-4E5A-8121-503612189A00}" type="presOf" srcId="{3171F91B-0E5F-4873-BAF9-B7F59CAA301A}" destId="{69D0EBDD-3121-459B-9033-6EBD9811D5FB}" srcOrd="0" destOrd="0" presId="urn:microsoft.com/office/officeart/2005/8/layout/radial1"/>
    <dgm:cxn modelId="{7616136A-17CF-4423-91CA-BF31EDE67098}" type="presOf" srcId="{9D96EF49-F594-479C-9294-CD521D10C5D3}" destId="{626BBEF2-47F1-423F-BAAB-1B75DA4C4EAA}" srcOrd="1" destOrd="0" presId="urn:microsoft.com/office/officeart/2005/8/layout/radial1"/>
    <dgm:cxn modelId="{05DA484B-305C-4FD0-AD92-261EF4E74C19}" type="presOf" srcId="{0606E3A0-4BB4-4D4E-9D15-D3FC78F81E2F}" destId="{23207179-1105-40DC-9AF3-DBBB2C2C4C64}" srcOrd="0" destOrd="0" presId="urn:microsoft.com/office/officeart/2005/8/layout/radial1"/>
    <dgm:cxn modelId="{28802E4C-58B0-4493-B57C-88CA47F95A79}" srcId="{F0890BB9-8AE9-4C24-86B9-CC905588DF61}" destId="{6EEB2ED6-6A27-456A-B966-6F7F1AAD86D0}" srcOrd="0" destOrd="0" parTransId="{9D96EF49-F594-479C-9294-CD521D10C5D3}" sibTransId="{8634EDD5-77D9-494A-BF07-D387B2C69CBA}"/>
    <dgm:cxn modelId="{A82E8872-8E6F-404E-A250-116B7ADA115E}" type="presOf" srcId="{9D96EF49-F594-479C-9294-CD521D10C5D3}" destId="{2D2012E9-0C60-41DE-864B-954C23A65C08}" srcOrd="0" destOrd="0" presId="urn:microsoft.com/office/officeart/2005/8/layout/radial1"/>
    <dgm:cxn modelId="{F6E63292-51A2-415F-8FB8-27F668BEE9E5}" type="presOf" srcId="{7632B034-1C8F-4B75-9F9B-6B19A58B0D17}" destId="{4C7A3C1A-9C94-4EEF-989F-4A2004092B63}" srcOrd="0" destOrd="0" presId="urn:microsoft.com/office/officeart/2005/8/layout/radial1"/>
    <dgm:cxn modelId="{D4EC6B9E-D468-4F01-8490-5A4EC69AC67F}" type="presOf" srcId="{6EEB2ED6-6A27-456A-B966-6F7F1AAD86D0}" destId="{7A6AA210-FB13-483C-B8D3-9615B846CCD7}" srcOrd="0" destOrd="0" presId="urn:microsoft.com/office/officeart/2005/8/layout/radial1"/>
    <dgm:cxn modelId="{696108A8-7771-422C-ABA7-0F169395AA96}" type="presOf" srcId="{D06BF1CD-C3D4-4C0A-A78E-7CDBE5D6CD0C}" destId="{1460D336-19B8-48FF-B173-129BFAB7ED9A}" srcOrd="0" destOrd="0" presId="urn:microsoft.com/office/officeart/2005/8/layout/radial1"/>
    <dgm:cxn modelId="{FEADF5AC-9A07-4A40-B60A-50C1D80C2CC6}" type="presOf" srcId="{3171F91B-0E5F-4873-BAF9-B7F59CAA301A}" destId="{CF1426A2-99D6-4DA0-BDBD-6C7F7236CA1C}" srcOrd="1" destOrd="0" presId="urn:microsoft.com/office/officeart/2005/8/layout/radial1"/>
    <dgm:cxn modelId="{64EBCFBB-E7D9-45D8-BB69-0113878A3313}" srcId="{F0890BB9-8AE9-4C24-86B9-CC905588DF61}" destId="{02521BBE-8187-41E8-9783-CAD59027D7DF}" srcOrd="2" destOrd="0" parTransId="{0606E3A0-4BB4-4D4E-9D15-D3FC78F81E2F}" sibTransId="{8716C186-1F33-4D61-96C1-D6D38CC09A4B}"/>
    <dgm:cxn modelId="{622FE0DF-70C2-467D-BB9D-3C8E58DF75FE}" srcId="{F0890BB9-8AE9-4C24-86B9-CC905588DF61}" destId="{3BF05137-FAE4-4F27-A146-23121C412B12}" srcOrd="1" destOrd="0" parTransId="{7632B034-1C8F-4B75-9F9B-6B19A58B0D17}" sibTransId="{0B0A9E84-7E1D-4576-823C-26C355678054}"/>
    <dgm:cxn modelId="{1258BDE2-D4E0-40A8-8EB5-C1325EDC1F05}" type="presOf" srcId="{7632B034-1C8F-4B75-9F9B-6B19A58B0D17}" destId="{27BFADA2-A646-409D-8A26-860B13CFC0F1}" srcOrd="1" destOrd="0" presId="urn:microsoft.com/office/officeart/2005/8/layout/radial1"/>
    <dgm:cxn modelId="{81B9B3EA-E4E5-4B55-A9B9-A0C1BBFE43BD}" type="presOf" srcId="{F0890BB9-8AE9-4C24-86B9-CC905588DF61}" destId="{D6281AA0-7BE8-4EDE-8E14-20CAF7869CE6}" srcOrd="0" destOrd="0" presId="urn:microsoft.com/office/officeart/2005/8/layout/radial1"/>
    <dgm:cxn modelId="{83DBAAED-9340-4DDE-9812-EECD25B20FAA}" type="presOf" srcId="{02521BBE-8187-41E8-9783-CAD59027D7DF}" destId="{AC5A97DB-0A33-4525-AE00-A6A3D114ED46}" srcOrd="0" destOrd="0" presId="urn:microsoft.com/office/officeart/2005/8/layout/radial1"/>
    <dgm:cxn modelId="{41DEBC40-5E26-4F65-9758-09726933CF1F}" type="presParOf" srcId="{1460D336-19B8-48FF-B173-129BFAB7ED9A}" destId="{D6281AA0-7BE8-4EDE-8E14-20CAF7869CE6}" srcOrd="0" destOrd="0" presId="urn:microsoft.com/office/officeart/2005/8/layout/radial1"/>
    <dgm:cxn modelId="{A3AF4B70-F07E-4015-9CC8-D3ED9384E4CE}" type="presParOf" srcId="{1460D336-19B8-48FF-B173-129BFAB7ED9A}" destId="{2D2012E9-0C60-41DE-864B-954C23A65C08}" srcOrd="1" destOrd="0" presId="urn:microsoft.com/office/officeart/2005/8/layout/radial1"/>
    <dgm:cxn modelId="{4290B774-3B09-4B12-9D82-88D831317134}" type="presParOf" srcId="{2D2012E9-0C60-41DE-864B-954C23A65C08}" destId="{626BBEF2-47F1-423F-BAAB-1B75DA4C4EAA}" srcOrd="0" destOrd="0" presId="urn:microsoft.com/office/officeart/2005/8/layout/radial1"/>
    <dgm:cxn modelId="{011898C6-5203-4DD9-BF2F-979D678A27D0}" type="presParOf" srcId="{1460D336-19B8-48FF-B173-129BFAB7ED9A}" destId="{7A6AA210-FB13-483C-B8D3-9615B846CCD7}" srcOrd="2" destOrd="0" presId="urn:microsoft.com/office/officeart/2005/8/layout/radial1"/>
    <dgm:cxn modelId="{EC8B5950-7A69-471F-889B-288D24F982DD}" type="presParOf" srcId="{1460D336-19B8-48FF-B173-129BFAB7ED9A}" destId="{4C7A3C1A-9C94-4EEF-989F-4A2004092B63}" srcOrd="3" destOrd="0" presId="urn:microsoft.com/office/officeart/2005/8/layout/radial1"/>
    <dgm:cxn modelId="{C0908FCE-09C0-4A47-9D66-C5DF00E8696E}" type="presParOf" srcId="{4C7A3C1A-9C94-4EEF-989F-4A2004092B63}" destId="{27BFADA2-A646-409D-8A26-860B13CFC0F1}" srcOrd="0" destOrd="0" presId="urn:microsoft.com/office/officeart/2005/8/layout/radial1"/>
    <dgm:cxn modelId="{641E982B-DCB4-4394-B9B7-253CB9108A54}" type="presParOf" srcId="{1460D336-19B8-48FF-B173-129BFAB7ED9A}" destId="{E68E5E3F-4877-40C1-A3DF-FE17839273CA}" srcOrd="4" destOrd="0" presId="urn:microsoft.com/office/officeart/2005/8/layout/radial1"/>
    <dgm:cxn modelId="{6BEC8DE6-54C8-41AF-8926-010D7C62EA0E}" type="presParOf" srcId="{1460D336-19B8-48FF-B173-129BFAB7ED9A}" destId="{23207179-1105-40DC-9AF3-DBBB2C2C4C64}" srcOrd="5" destOrd="0" presId="urn:microsoft.com/office/officeart/2005/8/layout/radial1"/>
    <dgm:cxn modelId="{75D02FA4-A44F-430F-8DEB-3041E021730E}" type="presParOf" srcId="{23207179-1105-40DC-9AF3-DBBB2C2C4C64}" destId="{17BBE0F8-7EA3-488F-A009-BCEEE0089E32}" srcOrd="0" destOrd="0" presId="urn:microsoft.com/office/officeart/2005/8/layout/radial1"/>
    <dgm:cxn modelId="{728552B7-DD8A-4E82-A79B-43531E7CB735}" type="presParOf" srcId="{1460D336-19B8-48FF-B173-129BFAB7ED9A}" destId="{AC5A97DB-0A33-4525-AE00-A6A3D114ED46}" srcOrd="6" destOrd="0" presId="urn:microsoft.com/office/officeart/2005/8/layout/radial1"/>
    <dgm:cxn modelId="{8A241690-E6AE-4391-98FB-C49BE5F4C2DB}" type="presParOf" srcId="{1460D336-19B8-48FF-B173-129BFAB7ED9A}" destId="{69D0EBDD-3121-459B-9033-6EBD9811D5FB}" srcOrd="7" destOrd="0" presId="urn:microsoft.com/office/officeart/2005/8/layout/radial1"/>
    <dgm:cxn modelId="{70382EA6-E597-4292-8E09-A3C3F9B20827}" type="presParOf" srcId="{69D0EBDD-3121-459B-9033-6EBD9811D5FB}" destId="{CF1426A2-99D6-4DA0-BDBD-6C7F7236CA1C}" srcOrd="0" destOrd="0" presId="urn:microsoft.com/office/officeart/2005/8/layout/radial1"/>
    <dgm:cxn modelId="{59317832-6AF0-4371-AD4A-9A20F4F79E6F}" type="presParOf" srcId="{1460D336-19B8-48FF-B173-129BFAB7ED9A}" destId="{7B915F17-DC5D-4D3B-AFA7-E5C6E675BE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A1A116-E5D2-4772-AB7F-37275A898A0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87987E-AF93-46AC-BBDD-CED6520C6DD4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800" b="1" dirty="0"/>
            <a:t>Water heater is using more energy over time</a:t>
          </a:r>
        </a:p>
      </dgm:t>
    </dgm:pt>
    <dgm:pt modelId="{EF60C176-5A82-45E9-9B7D-82AFE33127CE}" type="parTrans" cxnId="{71E156E4-5974-4597-8698-2A3A988A5608}">
      <dgm:prSet/>
      <dgm:spPr/>
      <dgm:t>
        <a:bodyPr/>
        <a:lstStyle/>
        <a:p>
          <a:endParaRPr lang="en-US"/>
        </a:p>
      </dgm:t>
    </dgm:pt>
    <dgm:pt modelId="{E6FC6F96-8FB7-4EBD-A3E2-0620129931B5}" type="sibTrans" cxnId="{71E156E4-5974-4597-8698-2A3A988A5608}">
      <dgm:prSet/>
      <dgm:spPr/>
      <dgm:t>
        <a:bodyPr/>
        <a:lstStyle/>
        <a:p>
          <a:endParaRPr lang="en-US"/>
        </a:p>
      </dgm:t>
    </dgm:pt>
    <dgm:pt modelId="{AEB0193C-A81F-4900-A461-410EE053A5B6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dirty="0"/>
            <a:t>More people in the house?</a:t>
          </a:r>
        </a:p>
      </dgm:t>
    </dgm:pt>
    <dgm:pt modelId="{DF9CD344-04F7-4326-AC86-6D429E5C1EBD}" type="parTrans" cxnId="{657202A8-3591-4D8F-8A5F-33DA5FC875A4}">
      <dgm:prSet/>
      <dgm:spPr/>
      <dgm:t>
        <a:bodyPr/>
        <a:lstStyle/>
        <a:p>
          <a:endParaRPr lang="en-US"/>
        </a:p>
      </dgm:t>
    </dgm:pt>
    <dgm:pt modelId="{2637CDBC-004B-4FD9-9BBD-09162E4434EF}" type="sibTrans" cxnId="{657202A8-3591-4D8F-8A5F-33DA5FC875A4}">
      <dgm:prSet/>
      <dgm:spPr/>
      <dgm:t>
        <a:bodyPr/>
        <a:lstStyle/>
        <a:p>
          <a:endParaRPr lang="en-US"/>
        </a:p>
      </dgm:t>
    </dgm:pt>
    <dgm:pt modelId="{CFBCAC63-5638-4462-8787-8BAB9D6ADE56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dirty="0"/>
            <a:t>Higher temperature setting?</a:t>
          </a:r>
        </a:p>
      </dgm:t>
    </dgm:pt>
    <dgm:pt modelId="{B1C2366E-B10F-4309-90E6-4F798F7BC08F}" type="parTrans" cxnId="{4C9B49F1-9ED8-4B54-A379-4723FAA8D2AD}">
      <dgm:prSet/>
      <dgm:spPr/>
      <dgm:t>
        <a:bodyPr/>
        <a:lstStyle/>
        <a:p>
          <a:endParaRPr lang="en-US"/>
        </a:p>
      </dgm:t>
    </dgm:pt>
    <dgm:pt modelId="{C32E1912-AB37-4827-9490-F7862BA99C4F}" type="sibTrans" cxnId="{4C9B49F1-9ED8-4B54-A379-4723FAA8D2AD}">
      <dgm:prSet/>
      <dgm:spPr/>
      <dgm:t>
        <a:bodyPr/>
        <a:lstStyle/>
        <a:p>
          <a:endParaRPr lang="en-US"/>
        </a:p>
      </dgm:t>
    </dgm:pt>
    <dgm:pt modelId="{A44F6985-C614-40E1-A821-7184ADD0596A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2400" dirty="0"/>
            <a:t>Efficiency declining?</a:t>
          </a:r>
        </a:p>
      </dgm:t>
    </dgm:pt>
    <dgm:pt modelId="{E16EE76F-AB47-426C-A551-805655CF9BA9}" type="parTrans" cxnId="{81500005-D995-41E3-98E1-336F14B0A12A}">
      <dgm:prSet/>
      <dgm:spPr/>
      <dgm:t>
        <a:bodyPr/>
        <a:lstStyle/>
        <a:p>
          <a:endParaRPr lang="en-US"/>
        </a:p>
      </dgm:t>
    </dgm:pt>
    <dgm:pt modelId="{5B9D063E-B87F-4196-B3D3-13563DCB4CD0}" type="sibTrans" cxnId="{81500005-D995-41E3-98E1-336F14B0A12A}">
      <dgm:prSet/>
      <dgm:spPr/>
      <dgm:t>
        <a:bodyPr/>
        <a:lstStyle/>
        <a:p>
          <a:endParaRPr lang="en-US"/>
        </a:p>
      </dgm:t>
    </dgm:pt>
    <dgm:pt modelId="{B7E2FC7A-817C-4596-8F5D-23D443ADF820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1800" dirty="0"/>
            <a:t>Service might be needed?</a:t>
          </a:r>
        </a:p>
      </dgm:t>
    </dgm:pt>
    <dgm:pt modelId="{A70E51D6-F27A-412D-A6DB-DF1BE124E4C4}" type="parTrans" cxnId="{974BDD0F-EE32-451F-A947-92200B5B3850}">
      <dgm:prSet/>
      <dgm:spPr/>
      <dgm:t>
        <a:bodyPr/>
        <a:lstStyle/>
        <a:p>
          <a:endParaRPr lang="en-US"/>
        </a:p>
      </dgm:t>
    </dgm:pt>
    <dgm:pt modelId="{1D75EB8D-34CD-49E1-B267-CA15B8E92617}" type="sibTrans" cxnId="{974BDD0F-EE32-451F-A947-92200B5B3850}">
      <dgm:prSet/>
      <dgm:spPr/>
      <dgm:t>
        <a:bodyPr/>
        <a:lstStyle/>
        <a:p>
          <a:endParaRPr lang="en-US"/>
        </a:p>
      </dgm:t>
    </dgm:pt>
    <dgm:pt modelId="{E2F81A2D-443F-462B-9CCD-766CAD534051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1800" dirty="0"/>
            <a:t>Replace water heater?</a:t>
          </a:r>
        </a:p>
      </dgm:t>
    </dgm:pt>
    <dgm:pt modelId="{5B53DBDE-1F32-4A17-8E39-A3509F0B8914}" type="parTrans" cxnId="{B1172300-A0E1-4186-AC84-FD6B6559441D}">
      <dgm:prSet/>
      <dgm:spPr/>
      <dgm:t>
        <a:bodyPr/>
        <a:lstStyle/>
        <a:p>
          <a:endParaRPr lang="en-US"/>
        </a:p>
      </dgm:t>
    </dgm:pt>
    <dgm:pt modelId="{B32CDA8D-6EB2-4532-8960-51E3FD005D16}" type="sibTrans" cxnId="{B1172300-A0E1-4186-AC84-FD6B6559441D}">
      <dgm:prSet/>
      <dgm:spPr/>
      <dgm:t>
        <a:bodyPr/>
        <a:lstStyle/>
        <a:p>
          <a:endParaRPr lang="en-US"/>
        </a:p>
      </dgm:t>
    </dgm:pt>
    <dgm:pt modelId="{C2634EAE-8749-4165-A9E9-8478CB9CF475}">
      <dgm:prSet phldrT="[Text]" custT="1"/>
      <dgm:spPr>
        <a:solidFill>
          <a:srgbClr val="44546A"/>
        </a:solidFill>
      </dgm:spPr>
      <dgm:t>
        <a:bodyPr/>
        <a:lstStyle/>
        <a:p>
          <a:r>
            <a:rPr lang="en-US" sz="1800" dirty="0"/>
            <a:t>Lower the setting</a:t>
          </a:r>
        </a:p>
      </dgm:t>
    </dgm:pt>
    <dgm:pt modelId="{57B93E99-9240-4F96-AE64-3FC36D6217FB}" type="parTrans" cxnId="{FC10F390-D8AB-4911-8553-E147284162B2}">
      <dgm:prSet/>
      <dgm:spPr/>
      <dgm:t>
        <a:bodyPr/>
        <a:lstStyle/>
        <a:p>
          <a:endParaRPr lang="en-US"/>
        </a:p>
      </dgm:t>
    </dgm:pt>
    <dgm:pt modelId="{37D66D0D-76DF-454A-AD50-050B8D3A5A2A}" type="sibTrans" cxnId="{FC10F390-D8AB-4911-8553-E147284162B2}">
      <dgm:prSet/>
      <dgm:spPr/>
      <dgm:t>
        <a:bodyPr/>
        <a:lstStyle/>
        <a:p>
          <a:endParaRPr lang="en-US"/>
        </a:p>
      </dgm:t>
    </dgm:pt>
    <dgm:pt modelId="{59DB795E-4B51-4B57-8F29-12DFFB1CD906}" type="pres">
      <dgm:prSet presAssocID="{A6A1A116-E5D2-4772-AB7F-37275A898A0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76D6A74-318A-444E-BA7D-1CBA69EAB14B}" type="pres">
      <dgm:prSet presAssocID="{6B87987E-AF93-46AC-BBDD-CED6520C6DD4}" presName="hierRoot1" presStyleCnt="0">
        <dgm:presLayoutVars>
          <dgm:hierBranch val="init"/>
        </dgm:presLayoutVars>
      </dgm:prSet>
      <dgm:spPr/>
    </dgm:pt>
    <dgm:pt modelId="{277E0F96-AD37-421B-A9EA-778710F3D7A4}" type="pres">
      <dgm:prSet presAssocID="{6B87987E-AF93-46AC-BBDD-CED6520C6DD4}" presName="rootComposite1" presStyleCnt="0"/>
      <dgm:spPr/>
    </dgm:pt>
    <dgm:pt modelId="{978D426D-0950-44E8-B18E-68C4E903E944}" type="pres">
      <dgm:prSet presAssocID="{6B87987E-AF93-46AC-BBDD-CED6520C6DD4}" presName="rootText1" presStyleLbl="node0" presStyleIdx="0" presStyleCnt="1" custScaleX="181054" custLinFactNeighborY="17528">
        <dgm:presLayoutVars>
          <dgm:chPref val="3"/>
        </dgm:presLayoutVars>
      </dgm:prSet>
      <dgm:spPr/>
    </dgm:pt>
    <dgm:pt modelId="{2E647963-D18B-4B22-BAA4-E1F50B975B4D}" type="pres">
      <dgm:prSet presAssocID="{6B87987E-AF93-46AC-BBDD-CED6520C6DD4}" presName="rootConnector1" presStyleLbl="node1" presStyleIdx="0" presStyleCnt="0"/>
      <dgm:spPr/>
    </dgm:pt>
    <dgm:pt modelId="{8F9857E3-2583-4342-B341-A94297FDEDD7}" type="pres">
      <dgm:prSet presAssocID="{6B87987E-AF93-46AC-BBDD-CED6520C6DD4}" presName="hierChild2" presStyleCnt="0"/>
      <dgm:spPr/>
    </dgm:pt>
    <dgm:pt modelId="{796010C4-8851-4B9D-BBAC-E3356F24DC9C}" type="pres">
      <dgm:prSet presAssocID="{DF9CD344-04F7-4326-AC86-6D429E5C1EBD}" presName="Name37" presStyleLbl="parChTrans1D2" presStyleIdx="0" presStyleCnt="3"/>
      <dgm:spPr/>
    </dgm:pt>
    <dgm:pt modelId="{1B702790-3147-4298-907F-53C5B8BFADEF}" type="pres">
      <dgm:prSet presAssocID="{AEB0193C-A81F-4900-A461-410EE053A5B6}" presName="hierRoot2" presStyleCnt="0">
        <dgm:presLayoutVars>
          <dgm:hierBranch val="init"/>
        </dgm:presLayoutVars>
      </dgm:prSet>
      <dgm:spPr/>
    </dgm:pt>
    <dgm:pt modelId="{6FF6230D-DA60-4A20-91CA-C7A247CA2E3E}" type="pres">
      <dgm:prSet presAssocID="{AEB0193C-A81F-4900-A461-410EE053A5B6}" presName="rootComposite" presStyleCnt="0"/>
      <dgm:spPr/>
    </dgm:pt>
    <dgm:pt modelId="{45FE4E83-894D-435F-873C-8DB5BA921753}" type="pres">
      <dgm:prSet presAssocID="{AEB0193C-A81F-4900-A461-410EE053A5B6}" presName="rootText" presStyleLbl="node2" presStyleIdx="0" presStyleCnt="3" custLinFactNeighborX="-30176" custLinFactNeighborY="45403">
        <dgm:presLayoutVars>
          <dgm:chPref val="3"/>
        </dgm:presLayoutVars>
      </dgm:prSet>
      <dgm:spPr/>
    </dgm:pt>
    <dgm:pt modelId="{A849435D-C69C-404E-A167-C43F25F0CD46}" type="pres">
      <dgm:prSet presAssocID="{AEB0193C-A81F-4900-A461-410EE053A5B6}" presName="rootConnector" presStyleLbl="node2" presStyleIdx="0" presStyleCnt="3"/>
      <dgm:spPr/>
    </dgm:pt>
    <dgm:pt modelId="{97FE009F-B076-4F0B-8196-7465FD89612E}" type="pres">
      <dgm:prSet presAssocID="{AEB0193C-A81F-4900-A461-410EE053A5B6}" presName="hierChild4" presStyleCnt="0"/>
      <dgm:spPr/>
    </dgm:pt>
    <dgm:pt modelId="{3E746E20-C334-4C45-B63E-4DBC65CA0BFD}" type="pres">
      <dgm:prSet presAssocID="{AEB0193C-A81F-4900-A461-410EE053A5B6}" presName="hierChild5" presStyleCnt="0"/>
      <dgm:spPr/>
    </dgm:pt>
    <dgm:pt modelId="{B3536CAA-C9B4-4500-8CDD-C8C12519AA7D}" type="pres">
      <dgm:prSet presAssocID="{B1C2366E-B10F-4309-90E6-4F798F7BC08F}" presName="Name37" presStyleLbl="parChTrans1D2" presStyleIdx="1" presStyleCnt="3"/>
      <dgm:spPr/>
    </dgm:pt>
    <dgm:pt modelId="{6CB1F078-537D-4715-A38E-F2B352661C9C}" type="pres">
      <dgm:prSet presAssocID="{CFBCAC63-5638-4462-8787-8BAB9D6ADE56}" presName="hierRoot2" presStyleCnt="0">
        <dgm:presLayoutVars>
          <dgm:hierBranch val="init"/>
        </dgm:presLayoutVars>
      </dgm:prSet>
      <dgm:spPr/>
    </dgm:pt>
    <dgm:pt modelId="{2CE7A0C0-0B63-4E59-A985-26D2538A67D9}" type="pres">
      <dgm:prSet presAssocID="{CFBCAC63-5638-4462-8787-8BAB9D6ADE56}" presName="rootComposite" presStyleCnt="0"/>
      <dgm:spPr/>
    </dgm:pt>
    <dgm:pt modelId="{1179F9AA-2CE9-4BBB-A73A-A01D744E8F26}" type="pres">
      <dgm:prSet presAssocID="{CFBCAC63-5638-4462-8787-8BAB9D6ADE56}" presName="rootText" presStyleLbl="node2" presStyleIdx="1" presStyleCnt="3" custLinFactNeighborX="-1" custLinFactNeighborY="95403">
        <dgm:presLayoutVars>
          <dgm:chPref val="3"/>
        </dgm:presLayoutVars>
      </dgm:prSet>
      <dgm:spPr/>
    </dgm:pt>
    <dgm:pt modelId="{88922ACA-A5C4-4009-B697-85D3EDF05679}" type="pres">
      <dgm:prSet presAssocID="{CFBCAC63-5638-4462-8787-8BAB9D6ADE56}" presName="rootConnector" presStyleLbl="node2" presStyleIdx="1" presStyleCnt="3"/>
      <dgm:spPr/>
    </dgm:pt>
    <dgm:pt modelId="{8A8CABE9-BB1E-4D2A-BBD5-A42C800CF198}" type="pres">
      <dgm:prSet presAssocID="{CFBCAC63-5638-4462-8787-8BAB9D6ADE56}" presName="hierChild4" presStyleCnt="0"/>
      <dgm:spPr/>
    </dgm:pt>
    <dgm:pt modelId="{1E470033-FF99-4917-A892-13CE952F3B1A}" type="pres">
      <dgm:prSet presAssocID="{57B93E99-9240-4F96-AE64-3FC36D6217FB}" presName="Name37" presStyleLbl="parChTrans1D3" presStyleIdx="0" presStyleCnt="3"/>
      <dgm:spPr/>
    </dgm:pt>
    <dgm:pt modelId="{298B2E20-3E74-4B38-ADA1-2562D083D3A6}" type="pres">
      <dgm:prSet presAssocID="{C2634EAE-8749-4165-A9E9-8478CB9CF475}" presName="hierRoot2" presStyleCnt="0">
        <dgm:presLayoutVars>
          <dgm:hierBranch val="init"/>
        </dgm:presLayoutVars>
      </dgm:prSet>
      <dgm:spPr/>
    </dgm:pt>
    <dgm:pt modelId="{CC579B87-2949-4260-AFD7-57C343E3A553}" type="pres">
      <dgm:prSet presAssocID="{C2634EAE-8749-4165-A9E9-8478CB9CF475}" presName="rootComposite" presStyleCnt="0"/>
      <dgm:spPr/>
    </dgm:pt>
    <dgm:pt modelId="{7CABB2F1-5F72-4EE7-AEE6-F5F79575C78D}" type="pres">
      <dgm:prSet presAssocID="{C2634EAE-8749-4165-A9E9-8478CB9CF475}" presName="rootText" presStyleLbl="node3" presStyleIdx="0" presStyleCnt="3" custScaleX="64176" custScaleY="67414" custLinFactNeighborX="2196" custLinFactNeighborY="81996">
        <dgm:presLayoutVars>
          <dgm:chPref val="3"/>
        </dgm:presLayoutVars>
      </dgm:prSet>
      <dgm:spPr/>
    </dgm:pt>
    <dgm:pt modelId="{7F1C5EC0-2333-4A25-B90F-0AAA6E5BE10E}" type="pres">
      <dgm:prSet presAssocID="{C2634EAE-8749-4165-A9E9-8478CB9CF475}" presName="rootConnector" presStyleLbl="node3" presStyleIdx="0" presStyleCnt="3"/>
      <dgm:spPr/>
    </dgm:pt>
    <dgm:pt modelId="{C852DBD9-38D8-4384-84E1-0DC3C0F55766}" type="pres">
      <dgm:prSet presAssocID="{C2634EAE-8749-4165-A9E9-8478CB9CF475}" presName="hierChild4" presStyleCnt="0"/>
      <dgm:spPr/>
    </dgm:pt>
    <dgm:pt modelId="{D145A632-454F-47D3-8B54-9869730EF4E3}" type="pres">
      <dgm:prSet presAssocID="{C2634EAE-8749-4165-A9E9-8478CB9CF475}" presName="hierChild5" presStyleCnt="0"/>
      <dgm:spPr/>
    </dgm:pt>
    <dgm:pt modelId="{930B3A15-6637-4D1D-A5B8-05A0132AABF1}" type="pres">
      <dgm:prSet presAssocID="{CFBCAC63-5638-4462-8787-8BAB9D6ADE56}" presName="hierChild5" presStyleCnt="0"/>
      <dgm:spPr/>
    </dgm:pt>
    <dgm:pt modelId="{E2C2A08E-D3DA-4AE9-9038-95005386BD19}" type="pres">
      <dgm:prSet presAssocID="{E16EE76F-AB47-426C-A551-805655CF9BA9}" presName="Name37" presStyleLbl="parChTrans1D2" presStyleIdx="2" presStyleCnt="3"/>
      <dgm:spPr/>
    </dgm:pt>
    <dgm:pt modelId="{3982C5F4-DA34-4683-B4CF-CC1A61CCE3D7}" type="pres">
      <dgm:prSet presAssocID="{A44F6985-C614-40E1-A821-7184ADD0596A}" presName="hierRoot2" presStyleCnt="0">
        <dgm:presLayoutVars>
          <dgm:hierBranch val="init"/>
        </dgm:presLayoutVars>
      </dgm:prSet>
      <dgm:spPr/>
    </dgm:pt>
    <dgm:pt modelId="{160B7007-04DC-493D-B5E8-C6696229D49D}" type="pres">
      <dgm:prSet presAssocID="{A44F6985-C614-40E1-A821-7184ADD0596A}" presName="rootComposite" presStyleCnt="0"/>
      <dgm:spPr/>
    </dgm:pt>
    <dgm:pt modelId="{5F9EE168-CAA7-4BFF-B4B0-D1D9F1E8302D}" type="pres">
      <dgm:prSet presAssocID="{A44F6985-C614-40E1-A821-7184ADD0596A}" presName="rootText" presStyleLbl="node2" presStyleIdx="2" presStyleCnt="3" custLinFactNeighborX="23" custLinFactNeighborY="45143">
        <dgm:presLayoutVars>
          <dgm:chPref val="3"/>
        </dgm:presLayoutVars>
      </dgm:prSet>
      <dgm:spPr/>
    </dgm:pt>
    <dgm:pt modelId="{057EFD19-23B7-47CF-B5F0-07282849BF16}" type="pres">
      <dgm:prSet presAssocID="{A44F6985-C614-40E1-A821-7184ADD0596A}" presName="rootConnector" presStyleLbl="node2" presStyleIdx="2" presStyleCnt="3"/>
      <dgm:spPr/>
    </dgm:pt>
    <dgm:pt modelId="{8E2675CD-6B3F-41DC-85FF-6025E71A4D5C}" type="pres">
      <dgm:prSet presAssocID="{A44F6985-C614-40E1-A821-7184ADD0596A}" presName="hierChild4" presStyleCnt="0"/>
      <dgm:spPr/>
    </dgm:pt>
    <dgm:pt modelId="{3D022BC1-21A3-4E6A-85F3-A17BA27412E1}" type="pres">
      <dgm:prSet presAssocID="{A70E51D6-F27A-412D-A6DB-DF1BE124E4C4}" presName="Name37" presStyleLbl="parChTrans1D3" presStyleIdx="1" presStyleCnt="3"/>
      <dgm:spPr/>
    </dgm:pt>
    <dgm:pt modelId="{6BBD6FF3-FCE9-4CD7-831B-0EDDB26D053B}" type="pres">
      <dgm:prSet presAssocID="{B7E2FC7A-817C-4596-8F5D-23D443ADF820}" presName="hierRoot2" presStyleCnt="0">
        <dgm:presLayoutVars>
          <dgm:hierBranch val="init"/>
        </dgm:presLayoutVars>
      </dgm:prSet>
      <dgm:spPr/>
    </dgm:pt>
    <dgm:pt modelId="{0EBCCEFC-A175-47C5-B2C9-CD2C0CC85DDA}" type="pres">
      <dgm:prSet presAssocID="{B7E2FC7A-817C-4596-8F5D-23D443ADF820}" presName="rootComposite" presStyleCnt="0"/>
      <dgm:spPr/>
    </dgm:pt>
    <dgm:pt modelId="{445A0698-56F1-4642-9776-D78DAAB2DB28}" type="pres">
      <dgm:prSet presAssocID="{B7E2FC7A-817C-4596-8F5D-23D443ADF820}" presName="rootText" presStyleLbl="node3" presStyleIdx="1" presStyleCnt="3" custScaleX="71803" custScaleY="63998" custLinFactNeighborY="25160">
        <dgm:presLayoutVars>
          <dgm:chPref val="3"/>
        </dgm:presLayoutVars>
      </dgm:prSet>
      <dgm:spPr/>
    </dgm:pt>
    <dgm:pt modelId="{B61E3A08-DBC8-4CB8-8EAB-39D3988C4D72}" type="pres">
      <dgm:prSet presAssocID="{B7E2FC7A-817C-4596-8F5D-23D443ADF820}" presName="rootConnector" presStyleLbl="node3" presStyleIdx="1" presStyleCnt="3"/>
      <dgm:spPr/>
    </dgm:pt>
    <dgm:pt modelId="{5EDB5E06-49DB-4F5C-A8E2-FE43211E1995}" type="pres">
      <dgm:prSet presAssocID="{B7E2FC7A-817C-4596-8F5D-23D443ADF820}" presName="hierChild4" presStyleCnt="0"/>
      <dgm:spPr/>
    </dgm:pt>
    <dgm:pt modelId="{DE63E157-566B-4DEE-820C-6C5B8F4BA531}" type="pres">
      <dgm:prSet presAssocID="{B7E2FC7A-817C-4596-8F5D-23D443ADF820}" presName="hierChild5" presStyleCnt="0"/>
      <dgm:spPr/>
    </dgm:pt>
    <dgm:pt modelId="{6A6D2574-3EA4-4A22-9073-EA842E87C442}" type="pres">
      <dgm:prSet presAssocID="{5B53DBDE-1F32-4A17-8E39-A3509F0B8914}" presName="Name37" presStyleLbl="parChTrans1D3" presStyleIdx="2" presStyleCnt="3"/>
      <dgm:spPr/>
    </dgm:pt>
    <dgm:pt modelId="{0B8424A5-5AD2-4581-BDE6-6BDC833D1496}" type="pres">
      <dgm:prSet presAssocID="{E2F81A2D-443F-462B-9CCD-766CAD534051}" presName="hierRoot2" presStyleCnt="0">
        <dgm:presLayoutVars>
          <dgm:hierBranch val="init"/>
        </dgm:presLayoutVars>
      </dgm:prSet>
      <dgm:spPr/>
    </dgm:pt>
    <dgm:pt modelId="{6552C0B5-496F-464C-B115-8B17B5B841B5}" type="pres">
      <dgm:prSet presAssocID="{E2F81A2D-443F-462B-9CCD-766CAD534051}" presName="rootComposite" presStyleCnt="0"/>
      <dgm:spPr/>
    </dgm:pt>
    <dgm:pt modelId="{B143467E-29A5-4159-AFE9-349B404014FA}" type="pres">
      <dgm:prSet presAssocID="{E2F81A2D-443F-462B-9CCD-766CAD534051}" presName="rootText" presStyleLbl="node3" presStyleIdx="2" presStyleCnt="3" custScaleX="73922" custScaleY="62639">
        <dgm:presLayoutVars>
          <dgm:chPref val="3"/>
        </dgm:presLayoutVars>
      </dgm:prSet>
      <dgm:spPr/>
    </dgm:pt>
    <dgm:pt modelId="{2EBEEE3A-FEF6-427E-AA5E-4CF0170BC3EE}" type="pres">
      <dgm:prSet presAssocID="{E2F81A2D-443F-462B-9CCD-766CAD534051}" presName="rootConnector" presStyleLbl="node3" presStyleIdx="2" presStyleCnt="3"/>
      <dgm:spPr/>
    </dgm:pt>
    <dgm:pt modelId="{6D163D04-70A4-4825-86A5-46E1494B3BCD}" type="pres">
      <dgm:prSet presAssocID="{E2F81A2D-443F-462B-9CCD-766CAD534051}" presName="hierChild4" presStyleCnt="0"/>
      <dgm:spPr/>
    </dgm:pt>
    <dgm:pt modelId="{EB361593-B43C-480D-B09F-F27812FA73F3}" type="pres">
      <dgm:prSet presAssocID="{E2F81A2D-443F-462B-9CCD-766CAD534051}" presName="hierChild5" presStyleCnt="0"/>
      <dgm:spPr/>
    </dgm:pt>
    <dgm:pt modelId="{A7C11BD1-6BA5-44C0-B52D-0EA3EC6C1E37}" type="pres">
      <dgm:prSet presAssocID="{A44F6985-C614-40E1-A821-7184ADD0596A}" presName="hierChild5" presStyleCnt="0"/>
      <dgm:spPr/>
    </dgm:pt>
    <dgm:pt modelId="{FEE6D4F4-3348-40F2-B6A1-96F0ECB452AC}" type="pres">
      <dgm:prSet presAssocID="{6B87987E-AF93-46AC-BBDD-CED6520C6DD4}" presName="hierChild3" presStyleCnt="0"/>
      <dgm:spPr/>
    </dgm:pt>
  </dgm:ptLst>
  <dgm:cxnLst>
    <dgm:cxn modelId="{B1172300-A0E1-4186-AC84-FD6B6559441D}" srcId="{A44F6985-C614-40E1-A821-7184ADD0596A}" destId="{E2F81A2D-443F-462B-9CCD-766CAD534051}" srcOrd="1" destOrd="0" parTransId="{5B53DBDE-1F32-4A17-8E39-A3509F0B8914}" sibTransId="{B32CDA8D-6EB2-4532-8960-51E3FD005D16}"/>
    <dgm:cxn modelId="{81500005-D995-41E3-98E1-336F14B0A12A}" srcId="{6B87987E-AF93-46AC-BBDD-CED6520C6DD4}" destId="{A44F6985-C614-40E1-A821-7184ADD0596A}" srcOrd="2" destOrd="0" parTransId="{E16EE76F-AB47-426C-A551-805655CF9BA9}" sibTransId="{5B9D063E-B87F-4196-B3D3-13563DCB4CD0}"/>
    <dgm:cxn modelId="{87561106-17A4-4D80-82CB-2EC741131465}" type="presOf" srcId="{E2F81A2D-443F-462B-9CCD-766CAD534051}" destId="{B143467E-29A5-4159-AFE9-349B404014FA}" srcOrd="0" destOrd="0" presId="urn:microsoft.com/office/officeart/2005/8/layout/orgChart1"/>
    <dgm:cxn modelId="{974BDD0F-EE32-451F-A947-92200B5B3850}" srcId="{A44F6985-C614-40E1-A821-7184ADD0596A}" destId="{B7E2FC7A-817C-4596-8F5D-23D443ADF820}" srcOrd="0" destOrd="0" parTransId="{A70E51D6-F27A-412D-A6DB-DF1BE124E4C4}" sibTransId="{1D75EB8D-34CD-49E1-B267-CA15B8E92617}"/>
    <dgm:cxn modelId="{EAB94912-00FF-4ED0-A876-1ED911B5315F}" type="presOf" srcId="{A44F6985-C614-40E1-A821-7184ADD0596A}" destId="{057EFD19-23B7-47CF-B5F0-07282849BF16}" srcOrd="1" destOrd="0" presId="urn:microsoft.com/office/officeart/2005/8/layout/orgChart1"/>
    <dgm:cxn modelId="{380AC414-5749-429E-8934-B3FCBEDA2F2B}" type="presOf" srcId="{B7E2FC7A-817C-4596-8F5D-23D443ADF820}" destId="{B61E3A08-DBC8-4CB8-8EAB-39D3988C4D72}" srcOrd="1" destOrd="0" presId="urn:microsoft.com/office/officeart/2005/8/layout/orgChart1"/>
    <dgm:cxn modelId="{B2AFA11A-9E6A-40E7-8084-83E62F3A0BF9}" type="presOf" srcId="{DF9CD344-04F7-4326-AC86-6D429E5C1EBD}" destId="{796010C4-8851-4B9D-BBAC-E3356F24DC9C}" srcOrd="0" destOrd="0" presId="urn:microsoft.com/office/officeart/2005/8/layout/orgChart1"/>
    <dgm:cxn modelId="{E08DA41D-FD4F-4650-B3DD-ECA3BF2D546E}" type="presOf" srcId="{E16EE76F-AB47-426C-A551-805655CF9BA9}" destId="{E2C2A08E-D3DA-4AE9-9038-95005386BD19}" srcOrd="0" destOrd="0" presId="urn:microsoft.com/office/officeart/2005/8/layout/orgChart1"/>
    <dgm:cxn modelId="{49B38F2E-5F99-4ADF-BFFF-41A8D3C74975}" type="presOf" srcId="{B1C2366E-B10F-4309-90E6-4F798F7BC08F}" destId="{B3536CAA-C9B4-4500-8CDD-C8C12519AA7D}" srcOrd="0" destOrd="0" presId="urn:microsoft.com/office/officeart/2005/8/layout/orgChart1"/>
    <dgm:cxn modelId="{1BEC113E-7E83-4E83-8064-9B7D1B845A1B}" type="presOf" srcId="{C2634EAE-8749-4165-A9E9-8478CB9CF475}" destId="{7F1C5EC0-2333-4A25-B90F-0AAA6E5BE10E}" srcOrd="1" destOrd="0" presId="urn:microsoft.com/office/officeart/2005/8/layout/orgChart1"/>
    <dgm:cxn modelId="{A601385C-3FF2-4CD0-B820-1995D0A04F8D}" type="presOf" srcId="{A44F6985-C614-40E1-A821-7184ADD0596A}" destId="{5F9EE168-CAA7-4BFF-B4B0-D1D9F1E8302D}" srcOrd="0" destOrd="0" presId="urn:microsoft.com/office/officeart/2005/8/layout/orgChart1"/>
    <dgm:cxn modelId="{F482DF42-A5E7-4808-AE5B-853EC1DF5F69}" type="presOf" srcId="{B7E2FC7A-817C-4596-8F5D-23D443ADF820}" destId="{445A0698-56F1-4642-9776-D78DAAB2DB28}" srcOrd="0" destOrd="0" presId="urn:microsoft.com/office/officeart/2005/8/layout/orgChart1"/>
    <dgm:cxn modelId="{D48E6265-4B77-4DFD-AAC6-6C6460A9C14D}" type="presOf" srcId="{6B87987E-AF93-46AC-BBDD-CED6520C6DD4}" destId="{978D426D-0950-44E8-B18E-68C4E903E944}" srcOrd="0" destOrd="0" presId="urn:microsoft.com/office/officeart/2005/8/layout/orgChart1"/>
    <dgm:cxn modelId="{322BF046-3B63-45CF-BB9C-460BE49E49F3}" type="presOf" srcId="{A6A1A116-E5D2-4772-AB7F-37275A898A02}" destId="{59DB795E-4B51-4B57-8F29-12DFFB1CD906}" srcOrd="0" destOrd="0" presId="urn:microsoft.com/office/officeart/2005/8/layout/orgChart1"/>
    <dgm:cxn modelId="{4760C64C-8415-4059-B93C-240F54BD9708}" type="presOf" srcId="{CFBCAC63-5638-4462-8787-8BAB9D6ADE56}" destId="{1179F9AA-2CE9-4BBB-A73A-A01D744E8F26}" srcOrd="0" destOrd="0" presId="urn:microsoft.com/office/officeart/2005/8/layout/orgChart1"/>
    <dgm:cxn modelId="{17F97951-9040-4B90-A982-848BAEA7B401}" type="presOf" srcId="{5B53DBDE-1F32-4A17-8E39-A3509F0B8914}" destId="{6A6D2574-3EA4-4A22-9073-EA842E87C442}" srcOrd="0" destOrd="0" presId="urn:microsoft.com/office/officeart/2005/8/layout/orgChart1"/>
    <dgm:cxn modelId="{F743F97B-12DC-4DC3-8B02-30C4ABACC019}" type="presOf" srcId="{A70E51D6-F27A-412D-A6DB-DF1BE124E4C4}" destId="{3D022BC1-21A3-4E6A-85F3-A17BA27412E1}" srcOrd="0" destOrd="0" presId="urn:microsoft.com/office/officeart/2005/8/layout/orgChart1"/>
    <dgm:cxn modelId="{B042297F-8C64-4750-809A-FA4526BBA91A}" type="presOf" srcId="{AEB0193C-A81F-4900-A461-410EE053A5B6}" destId="{A849435D-C69C-404E-A167-C43F25F0CD46}" srcOrd="1" destOrd="0" presId="urn:microsoft.com/office/officeart/2005/8/layout/orgChart1"/>
    <dgm:cxn modelId="{1C4F218A-EED5-4762-B8D6-ADD9DABCE0A5}" type="presOf" srcId="{CFBCAC63-5638-4462-8787-8BAB9D6ADE56}" destId="{88922ACA-A5C4-4009-B697-85D3EDF05679}" srcOrd="1" destOrd="0" presId="urn:microsoft.com/office/officeart/2005/8/layout/orgChart1"/>
    <dgm:cxn modelId="{AC371A8F-A817-499B-81D3-034137A62EE3}" type="presOf" srcId="{6B87987E-AF93-46AC-BBDD-CED6520C6DD4}" destId="{2E647963-D18B-4B22-BAA4-E1F50B975B4D}" srcOrd="1" destOrd="0" presId="urn:microsoft.com/office/officeart/2005/8/layout/orgChart1"/>
    <dgm:cxn modelId="{FC10F390-D8AB-4911-8553-E147284162B2}" srcId="{CFBCAC63-5638-4462-8787-8BAB9D6ADE56}" destId="{C2634EAE-8749-4165-A9E9-8478CB9CF475}" srcOrd="0" destOrd="0" parTransId="{57B93E99-9240-4F96-AE64-3FC36D6217FB}" sibTransId="{37D66D0D-76DF-454A-AD50-050B8D3A5A2A}"/>
    <dgm:cxn modelId="{657202A8-3591-4D8F-8A5F-33DA5FC875A4}" srcId="{6B87987E-AF93-46AC-BBDD-CED6520C6DD4}" destId="{AEB0193C-A81F-4900-A461-410EE053A5B6}" srcOrd="0" destOrd="0" parTransId="{DF9CD344-04F7-4326-AC86-6D429E5C1EBD}" sibTransId="{2637CDBC-004B-4FD9-9BBD-09162E4434EF}"/>
    <dgm:cxn modelId="{D87593AB-B5F2-4FB3-94DA-3EC6200C8081}" type="presOf" srcId="{57B93E99-9240-4F96-AE64-3FC36D6217FB}" destId="{1E470033-FF99-4917-A892-13CE952F3B1A}" srcOrd="0" destOrd="0" presId="urn:microsoft.com/office/officeart/2005/8/layout/orgChart1"/>
    <dgm:cxn modelId="{1F1B28B5-5803-48AD-AD55-B52DAAFD282E}" type="presOf" srcId="{E2F81A2D-443F-462B-9CCD-766CAD534051}" destId="{2EBEEE3A-FEF6-427E-AA5E-4CF0170BC3EE}" srcOrd="1" destOrd="0" presId="urn:microsoft.com/office/officeart/2005/8/layout/orgChart1"/>
    <dgm:cxn modelId="{F2993ED7-7FAE-4A8F-B5F8-DC2072DA509B}" type="presOf" srcId="{AEB0193C-A81F-4900-A461-410EE053A5B6}" destId="{45FE4E83-894D-435F-873C-8DB5BA921753}" srcOrd="0" destOrd="0" presId="urn:microsoft.com/office/officeart/2005/8/layout/orgChart1"/>
    <dgm:cxn modelId="{71E156E4-5974-4597-8698-2A3A988A5608}" srcId="{A6A1A116-E5D2-4772-AB7F-37275A898A02}" destId="{6B87987E-AF93-46AC-BBDD-CED6520C6DD4}" srcOrd="0" destOrd="0" parTransId="{EF60C176-5A82-45E9-9B7D-82AFE33127CE}" sibTransId="{E6FC6F96-8FB7-4EBD-A3E2-0620129931B5}"/>
    <dgm:cxn modelId="{F14F22EE-5F20-443E-B35F-D5AD0846514A}" type="presOf" srcId="{C2634EAE-8749-4165-A9E9-8478CB9CF475}" destId="{7CABB2F1-5F72-4EE7-AEE6-F5F79575C78D}" srcOrd="0" destOrd="0" presId="urn:microsoft.com/office/officeart/2005/8/layout/orgChart1"/>
    <dgm:cxn modelId="{4C9B49F1-9ED8-4B54-A379-4723FAA8D2AD}" srcId="{6B87987E-AF93-46AC-BBDD-CED6520C6DD4}" destId="{CFBCAC63-5638-4462-8787-8BAB9D6ADE56}" srcOrd="1" destOrd="0" parTransId="{B1C2366E-B10F-4309-90E6-4F798F7BC08F}" sibTransId="{C32E1912-AB37-4827-9490-F7862BA99C4F}"/>
    <dgm:cxn modelId="{85ECC582-05E5-423F-977E-4541A5FFFD2B}" type="presParOf" srcId="{59DB795E-4B51-4B57-8F29-12DFFB1CD906}" destId="{676D6A74-318A-444E-BA7D-1CBA69EAB14B}" srcOrd="0" destOrd="0" presId="urn:microsoft.com/office/officeart/2005/8/layout/orgChart1"/>
    <dgm:cxn modelId="{7A1F280A-F8E8-442B-83F4-AAE2E03298A5}" type="presParOf" srcId="{676D6A74-318A-444E-BA7D-1CBA69EAB14B}" destId="{277E0F96-AD37-421B-A9EA-778710F3D7A4}" srcOrd="0" destOrd="0" presId="urn:microsoft.com/office/officeart/2005/8/layout/orgChart1"/>
    <dgm:cxn modelId="{9CE523BA-073C-434C-8063-D5D5AD039333}" type="presParOf" srcId="{277E0F96-AD37-421B-A9EA-778710F3D7A4}" destId="{978D426D-0950-44E8-B18E-68C4E903E944}" srcOrd="0" destOrd="0" presId="urn:microsoft.com/office/officeart/2005/8/layout/orgChart1"/>
    <dgm:cxn modelId="{C8F49247-BFBF-4AB0-AB54-04CFDB5F967B}" type="presParOf" srcId="{277E0F96-AD37-421B-A9EA-778710F3D7A4}" destId="{2E647963-D18B-4B22-BAA4-E1F50B975B4D}" srcOrd="1" destOrd="0" presId="urn:microsoft.com/office/officeart/2005/8/layout/orgChart1"/>
    <dgm:cxn modelId="{4852A1F0-9CFF-460B-AEFD-AA05C9AE1CE5}" type="presParOf" srcId="{676D6A74-318A-444E-BA7D-1CBA69EAB14B}" destId="{8F9857E3-2583-4342-B341-A94297FDEDD7}" srcOrd="1" destOrd="0" presId="urn:microsoft.com/office/officeart/2005/8/layout/orgChart1"/>
    <dgm:cxn modelId="{16D16EBD-C2D4-4A8D-A906-77F56195114B}" type="presParOf" srcId="{8F9857E3-2583-4342-B341-A94297FDEDD7}" destId="{796010C4-8851-4B9D-BBAC-E3356F24DC9C}" srcOrd="0" destOrd="0" presId="urn:microsoft.com/office/officeart/2005/8/layout/orgChart1"/>
    <dgm:cxn modelId="{E8C8B8DF-D58A-4586-ABBB-ED2DD0576BB3}" type="presParOf" srcId="{8F9857E3-2583-4342-B341-A94297FDEDD7}" destId="{1B702790-3147-4298-907F-53C5B8BFADEF}" srcOrd="1" destOrd="0" presId="urn:microsoft.com/office/officeart/2005/8/layout/orgChart1"/>
    <dgm:cxn modelId="{0D8D2794-EFC9-410B-8528-97F6C90437BF}" type="presParOf" srcId="{1B702790-3147-4298-907F-53C5B8BFADEF}" destId="{6FF6230D-DA60-4A20-91CA-C7A247CA2E3E}" srcOrd="0" destOrd="0" presId="urn:microsoft.com/office/officeart/2005/8/layout/orgChart1"/>
    <dgm:cxn modelId="{FF38C0EC-3E07-49E8-9207-6CFC4ED3DAD1}" type="presParOf" srcId="{6FF6230D-DA60-4A20-91CA-C7A247CA2E3E}" destId="{45FE4E83-894D-435F-873C-8DB5BA921753}" srcOrd="0" destOrd="0" presId="urn:microsoft.com/office/officeart/2005/8/layout/orgChart1"/>
    <dgm:cxn modelId="{215EBFE2-5D5B-4200-9C06-373F4265971E}" type="presParOf" srcId="{6FF6230D-DA60-4A20-91CA-C7A247CA2E3E}" destId="{A849435D-C69C-404E-A167-C43F25F0CD46}" srcOrd="1" destOrd="0" presId="urn:microsoft.com/office/officeart/2005/8/layout/orgChart1"/>
    <dgm:cxn modelId="{2AABFC53-BF12-4E15-9337-AB4205FDDDDA}" type="presParOf" srcId="{1B702790-3147-4298-907F-53C5B8BFADEF}" destId="{97FE009F-B076-4F0B-8196-7465FD89612E}" srcOrd="1" destOrd="0" presId="urn:microsoft.com/office/officeart/2005/8/layout/orgChart1"/>
    <dgm:cxn modelId="{21823FC0-843C-41D9-B1E4-67BF616EA83B}" type="presParOf" srcId="{1B702790-3147-4298-907F-53C5B8BFADEF}" destId="{3E746E20-C334-4C45-B63E-4DBC65CA0BFD}" srcOrd="2" destOrd="0" presId="urn:microsoft.com/office/officeart/2005/8/layout/orgChart1"/>
    <dgm:cxn modelId="{436664DE-CC12-4134-B881-5BAE4E3290F3}" type="presParOf" srcId="{8F9857E3-2583-4342-B341-A94297FDEDD7}" destId="{B3536CAA-C9B4-4500-8CDD-C8C12519AA7D}" srcOrd="2" destOrd="0" presId="urn:microsoft.com/office/officeart/2005/8/layout/orgChart1"/>
    <dgm:cxn modelId="{BCF8227F-BE91-4290-9AC6-53DDC0C1866A}" type="presParOf" srcId="{8F9857E3-2583-4342-B341-A94297FDEDD7}" destId="{6CB1F078-537D-4715-A38E-F2B352661C9C}" srcOrd="3" destOrd="0" presId="urn:microsoft.com/office/officeart/2005/8/layout/orgChart1"/>
    <dgm:cxn modelId="{653F07B0-1496-4E0F-B381-AA342FD66441}" type="presParOf" srcId="{6CB1F078-537D-4715-A38E-F2B352661C9C}" destId="{2CE7A0C0-0B63-4E59-A985-26D2538A67D9}" srcOrd="0" destOrd="0" presId="urn:microsoft.com/office/officeart/2005/8/layout/orgChart1"/>
    <dgm:cxn modelId="{DF66D7FC-A6DC-4ECC-912B-20E2184164C8}" type="presParOf" srcId="{2CE7A0C0-0B63-4E59-A985-26D2538A67D9}" destId="{1179F9AA-2CE9-4BBB-A73A-A01D744E8F26}" srcOrd="0" destOrd="0" presId="urn:microsoft.com/office/officeart/2005/8/layout/orgChart1"/>
    <dgm:cxn modelId="{99F67CA9-5183-42EF-91D5-63512A6F4666}" type="presParOf" srcId="{2CE7A0C0-0B63-4E59-A985-26D2538A67D9}" destId="{88922ACA-A5C4-4009-B697-85D3EDF05679}" srcOrd="1" destOrd="0" presId="urn:microsoft.com/office/officeart/2005/8/layout/orgChart1"/>
    <dgm:cxn modelId="{4AA78156-FB1A-4C15-84D9-55DCAC507F9F}" type="presParOf" srcId="{6CB1F078-537D-4715-A38E-F2B352661C9C}" destId="{8A8CABE9-BB1E-4D2A-BBD5-A42C800CF198}" srcOrd="1" destOrd="0" presId="urn:microsoft.com/office/officeart/2005/8/layout/orgChart1"/>
    <dgm:cxn modelId="{4C68A53B-0D9C-4357-A079-E8E338B0940F}" type="presParOf" srcId="{8A8CABE9-BB1E-4D2A-BBD5-A42C800CF198}" destId="{1E470033-FF99-4917-A892-13CE952F3B1A}" srcOrd="0" destOrd="0" presId="urn:microsoft.com/office/officeart/2005/8/layout/orgChart1"/>
    <dgm:cxn modelId="{3CB52E5C-9C04-4FD0-816D-CA9953B101A0}" type="presParOf" srcId="{8A8CABE9-BB1E-4D2A-BBD5-A42C800CF198}" destId="{298B2E20-3E74-4B38-ADA1-2562D083D3A6}" srcOrd="1" destOrd="0" presId="urn:microsoft.com/office/officeart/2005/8/layout/orgChart1"/>
    <dgm:cxn modelId="{9B2E4F8B-2541-44DC-B50A-490ECF2517C4}" type="presParOf" srcId="{298B2E20-3E74-4B38-ADA1-2562D083D3A6}" destId="{CC579B87-2949-4260-AFD7-57C343E3A553}" srcOrd="0" destOrd="0" presId="urn:microsoft.com/office/officeart/2005/8/layout/orgChart1"/>
    <dgm:cxn modelId="{2D53C527-7B32-460F-B3E5-18296A6C391E}" type="presParOf" srcId="{CC579B87-2949-4260-AFD7-57C343E3A553}" destId="{7CABB2F1-5F72-4EE7-AEE6-F5F79575C78D}" srcOrd="0" destOrd="0" presId="urn:microsoft.com/office/officeart/2005/8/layout/orgChart1"/>
    <dgm:cxn modelId="{01DD1CAB-1B98-45AE-A363-4F202AC0E4B4}" type="presParOf" srcId="{CC579B87-2949-4260-AFD7-57C343E3A553}" destId="{7F1C5EC0-2333-4A25-B90F-0AAA6E5BE10E}" srcOrd="1" destOrd="0" presId="urn:microsoft.com/office/officeart/2005/8/layout/orgChart1"/>
    <dgm:cxn modelId="{69743B31-9268-4DD0-A201-A0791475937F}" type="presParOf" srcId="{298B2E20-3E74-4B38-ADA1-2562D083D3A6}" destId="{C852DBD9-38D8-4384-84E1-0DC3C0F55766}" srcOrd="1" destOrd="0" presId="urn:microsoft.com/office/officeart/2005/8/layout/orgChart1"/>
    <dgm:cxn modelId="{99DFBF80-BB70-42A1-A4CA-A64D0412893B}" type="presParOf" srcId="{298B2E20-3E74-4B38-ADA1-2562D083D3A6}" destId="{D145A632-454F-47D3-8B54-9869730EF4E3}" srcOrd="2" destOrd="0" presId="urn:microsoft.com/office/officeart/2005/8/layout/orgChart1"/>
    <dgm:cxn modelId="{1BA33502-2A4B-40E8-A377-0E99AC391B97}" type="presParOf" srcId="{6CB1F078-537D-4715-A38E-F2B352661C9C}" destId="{930B3A15-6637-4D1D-A5B8-05A0132AABF1}" srcOrd="2" destOrd="0" presId="urn:microsoft.com/office/officeart/2005/8/layout/orgChart1"/>
    <dgm:cxn modelId="{2CA10490-504B-45F4-B2D8-D3F832C6B0A4}" type="presParOf" srcId="{8F9857E3-2583-4342-B341-A94297FDEDD7}" destId="{E2C2A08E-D3DA-4AE9-9038-95005386BD19}" srcOrd="4" destOrd="0" presId="urn:microsoft.com/office/officeart/2005/8/layout/orgChart1"/>
    <dgm:cxn modelId="{0A0D5F3E-8877-4B5B-AE99-0FFC742D782F}" type="presParOf" srcId="{8F9857E3-2583-4342-B341-A94297FDEDD7}" destId="{3982C5F4-DA34-4683-B4CF-CC1A61CCE3D7}" srcOrd="5" destOrd="0" presId="urn:microsoft.com/office/officeart/2005/8/layout/orgChart1"/>
    <dgm:cxn modelId="{5B6D2D7C-5AC0-4DEB-901E-433029A7D3CD}" type="presParOf" srcId="{3982C5F4-DA34-4683-B4CF-CC1A61CCE3D7}" destId="{160B7007-04DC-493D-B5E8-C6696229D49D}" srcOrd="0" destOrd="0" presId="urn:microsoft.com/office/officeart/2005/8/layout/orgChart1"/>
    <dgm:cxn modelId="{14ED6D77-6D13-4F5A-AF1B-CB13E2A61B5A}" type="presParOf" srcId="{160B7007-04DC-493D-B5E8-C6696229D49D}" destId="{5F9EE168-CAA7-4BFF-B4B0-D1D9F1E8302D}" srcOrd="0" destOrd="0" presId="urn:microsoft.com/office/officeart/2005/8/layout/orgChart1"/>
    <dgm:cxn modelId="{5A2125A6-84DE-4134-899E-3C3FEF2A3D16}" type="presParOf" srcId="{160B7007-04DC-493D-B5E8-C6696229D49D}" destId="{057EFD19-23B7-47CF-B5F0-07282849BF16}" srcOrd="1" destOrd="0" presId="urn:microsoft.com/office/officeart/2005/8/layout/orgChart1"/>
    <dgm:cxn modelId="{236F05D8-2321-481A-8181-680463160565}" type="presParOf" srcId="{3982C5F4-DA34-4683-B4CF-CC1A61CCE3D7}" destId="{8E2675CD-6B3F-41DC-85FF-6025E71A4D5C}" srcOrd="1" destOrd="0" presId="urn:microsoft.com/office/officeart/2005/8/layout/orgChart1"/>
    <dgm:cxn modelId="{22558148-9663-4DDB-9B49-D2FE9D835049}" type="presParOf" srcId="{8E2675CD-6B3F-41DC-85FF-6025E71A4D5C}" destId="{3D022BC1-21A3-4E6A-85F3-A17BA27412E1}" srcOrd="0" destOrd="0" presId="urn:microsoft.com/office/officeart/2005/8/layout/orgChart1"/>
    <dgm:cxn modelId="{455B6541-48D3-43EE-92BD-8EC507C015B5}" type="presParOf" srcId="{8E2675CD-6B3F-41DC-85FF-6025E71A4D5C}" destId="{6BBD6FF3-FCE9-4CD7-831B-0EDDB26D053B}" srcOrd="1" destOrd="0" presId="urn:microsoft.com/office/officeart/2005/8/layout/orgChart1"/>
    <dgm:cxn modelId="{47758D86-4133-4D82-82F7-D8D8D415E8C0}" type="presParOf" srcId="{6BBD6FF3-FCE9-4CD7-831B-0EDDB26D053B}" destId="{0EBCCEFC-A175-47C5-B2C9-CD2C0CC85DDA}" srcOrd="0" destOrd="0" presId="urn:microsoft.com/office/officeart/2005/8/layout/orgChart1"/>
    <dgm:cxn modelId="{1764B08D-84A2-44FA-AE94-AEB401164660}" type="presParOf" srcId="{0EBCCEFC-A175-47C5-B2C9-CD2C0CC85DDA}" destId="{445A0698-56F1-4642-9776-D78DAAB2DB28}" srcOrd="0" destOrd="0" presId="urn:microsoft.com/office/officeart/2005/8/layout/orgChart1"/>
    <dgm:cxn modelId="{75574B84-4DA9-425D-9E05-43A72F777478}" type="presParOf" srcId="{0EBCCEFC-A175-47C5-B2C9-CD2C0CC85DDA}" destId="{B61E3A08-DBC8-4CB8-8EAB-39D3988C4D72}" srcOrd="1" destOrd="0" presId="urn:microsoft.com/office/officeart/2005/8/layout/orgChart1"/>
    <dgm:cxn modelId="{4293153E-1F87-4763-8329-DD1352CF2583}" type="presParOf" srcId="{6BBD6FF3-FCE9-4CD7-831B-0EDDB26D053B}" destId="{5EDB5E06-49DB-4F5C-A8E2-FE43211E1995}" srcOrd="1" destOrd="0" presId="urn:microsoft.com/office/officeart/2005/8/layout/orgChart1"/>
    <dgm:cxn modelId="{9E47DB55-0617-4E0A-B522-8DF88C08C711}" type="presParOf" srcId="{6BBD6FF3-FCE9-4CD7-831B-0EDDB26D053B}" destId="{DE63E157-566B-4DEE-820C-6C5B8F4BA531}" srcOrd="2" destOrd="0" presId="urn:microsoft.com/office/officeart/2005/8/layout/orgChart1"/>
    <dgm:cxn modelId="{115AFFD1-0CF1-4BD0-95D5-4C6CE97F28BD}" type="presParOf" srcId="{8E2675CD-6B3F-41DC-85FF-6025E71A4D5C}" destId="{6A6D2574-3EA4-4A22-9073-EA842E87C442}" srcOrd="2" destOrd="0" presId="urn:microsoft.com/office/officeart/2005/8/layout/orgChart1"/>
    <dgm:cxn modelId="{FDA3B8C6-90AD-4697-897E-FC4A52CE5D21}" type="presParOf" srcId="{8E2675CD-6B3F-41DC-85FF-6025E71A4D5C}" destId="{0B8424A5-5AD2-4581-BDE6-6BDC833D1496}" srcOrd="3" destOrd="0" presId="urn:microsoft.com/office/officeart/2005/8/layout/orgChart1"/>
    <dgm:cxn modelId="{62351C48-74C9-4B41-8ABB-D6F020D528B1}" type="presParOf" srcId="{0B8424A5-5AD2-4581-BDE6-6BDC833D1496}" destId="{6552C0B5-496F-464C-B115-8B17B5B841B5}" srcOrd="0" destOrd="0" presId="urn:microsoft.com/office/officeart/2005/8/layout/orgChart1"/>
    <dgm:cxn modelId="{285B77FC-18F9-443C-A1FA-1EDAB63AF3DF}" type="presParOf" srcId="{6552C0B5-496F-464C-B115-8B17B5B841B5}" destId="{B143467E-29A5-4159-AFE9-349B404014FA}" srcOrd="0" destOrd="0" presId="urn:microsoft.com/office/officeart/2005/8/layout/orgChart1"/>
    <dgm:cxn modelId="{3F38FBE1-D083-4EC5-AF05-A6E799094FCD}" type="presParOf" srcId="{6552C0B5-496F-464C-B115-8B17B5B841B5}" destId="{2EBEEE3A-FEF6-427E-AA5E-4CF0170BC3EE}" srcOrd="1" destOrd="0" presId="urn:microsoft.com/office/officeart/2005/8/layout/orgChart1"/>
    <dgm:cxn modelId="{DD734AB7-2F78-4322-A3DC-B2D83DEBB218}" type="presParOf" srcId="{0B8424A5-5AD2-4581-BDE6-6BDC833D1496}" destId="{6D163D04-70A4-4825-86A5-46E1494B3BCD}" srcOrd="1" destOrd="0" presId="urn:microsoft.com/office/officeart/2005/8/layout/orgChart1"/>
    <dgm:cxn modelId="{3628E090-2E88-4CA3-AF43-F8E24CD35248}" type="presParOf" srcId="{0B8424A5-5AD2-4581-BDE6-6BDC833D1496}" destId="{EB361593-B43C-480D-B09F-F27812FA73F3}" srcOrd="2" destOrd="0" presId="urn:microsoft.com/office/officeart/2005/8/layout/orgChart1"/>
    <dgm:cxn modelId="{594CBED0-CC94-41E3-9A76-F7A29513494A}" type="presParOf" srcId="{3982C5F4-DA34-4683-B4CF-CC1A61CCE3D7}" destId="{A7C11BD1-6BA5-44C0-B52D-0EA3EC6C1E37}" srcOrd="2" destOrd="0" presId="urn:microsoft.com/office/officeart/2005/8/layout/orgChart1"/>
    <dgm:cxn modelId="{794399CA-D7B4-47EA-8E5E-F58EF97A5C82}" type="presParOf" srcId="{676D6A74-318A-444E-BA7D-1CBA69EAB14B}" destId="{FEE6D4F4-3348-40F2-B6A1-96F0ECB452A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8E53E2-C77A-44BC-89E4-9A72A7EBCC7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06C926-9361-4532-A5B2-44032BCF373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1" dirty="0">
              <a:solidFill>
                <a:srgbClr val="44546A"/>
              </a:solidFill>
            </a:rPr>
            <a:t>Market Sub-meters As Energy Reduction Tool</a:t>
          </a:r>
        </a:p>
      </dgm:t>
    </dgm:pt>
    <dgm:pt modelId="{F9B896B2-6B9B-4114-BD47-11E1D8B0CD2D}" type="parTrans" cxnId="{E4B83719-22D4-4EED-B4DF-0D730D827D5E}">
      <dgm:prSet/>
      <dgm:spPr/>
      <dgm:t>
        <a:bodyPr/>
        <a:lstStyle/>
        <a:p>
          <a:endParaRPr lang="en-US"/>
        </a:p>
      </dgm:t>
    </dgm:pt>
    <dgm:pt modelId="{4814CA69-8EE6-427F-85A1-F68F5B2CFF41}" type="sibTrans" cxnId="{E4B83719-22D4-4EED-B4DF-0D730D827D5E}">
      <dgm:prSet/>
      <dgm:spPr/>
      <dgm:t>
        <a:bodyPr/>
        <a:lstStyle/>
        <a:p>
          <a:endParaRPr lang="en-US"/>
        </a:p>
      </dgm:t>
    </dgm:pt>
    <dgm:pt modelId="{831694B0-3A68-4FEA-BE37-B624E3129C73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1" dirty="0">
              <a:solidFill>
                <a:srgbClr val="44546A"/>
              </a:solidFill>
            </a:rPr>
            <a:t>Create Forecasting Tool And Interactive App</a:t>
          </a:r>
        </a:p>
      </dgm:t>
    </dgm:pt>
    <dgm:pt modelId="{7C6D9534-7CB2-4DB6-B98C-D2CF9657535E}" type="parTrans" cxnId="{70B9C5A7-8C51-497E-A22B-7EAA7FBE3471}">
      <dgm:prSet/>
      <dgm:spPr/>
      <dgm:t>
        <a:bodyPr/>
        <a:lstStyle/>
        <a:p>
          <a:endParaRPr lang="en-US"/>
        </a:p>
      </dgm:t>
    </dgm:pt>
    <dgm:pt modelId="{6E3C3EE0-0D01-47EE-AC73-7E50FFEDF6FB}" type="sibTrans" cxnId="{70B9C5A7-8C51-497E-A22B-7EAA7FBE3471}">
      <dgm:prSet/>
      <dgm:spPr/>
      <dgm:t>
        <a:bodyPr/>
        <a:lstStyle/>
        <a:p>
          <a:endParaRPr lang="en-US"/>
        </a:p>
      </dgm:t>
    </dgm:pt>
    <dgm:pt modelId="{B43FA00F-5205-4E5D-8E33-A25CA7A1C676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1" i="0" u="none" dirty="0">
              <a:solidFill>
                <a:srgbClr val="44546A"/>
              </a:solidFill>
            </a:rPr>
            <a:t>Promote Appliance Performance Tracking</a:t>
          </a:r>
          <a:endParaRPr lang="en-US" sz="2800" b="1" dirty="0">
            <a:solidFill>
              <a:srgbClr val="44546A"/>
            </a:solidFill>
          </a:endParaRPr>
        </a:p>
      </dgm:t>
    </dgm:pt>
    <dgm:pt modelId="{EA454BA0-B765-40BD-9C20-B380B438682F}" type="parTrans" cxnId="{3C75FBD7-7AC5-4D3A-87FF-8A5E0FC91116}">
      <dgm:prSet/>
      <dgm:spPr/>
      <dgm:t>
        <a:bodyPr/>
        <a:lstStyle/>
        <a:p>
          <a:endParaRPr lang="en-US"/>
        </a:p>
      </dgm:t>
    </dgm:pt>
    <dgm:pt modelId="{B1C0AD14-DC44-4565-AF1F-6D4B0C1E30C5}" type="sibTrans" cxnId="{3C75FBD7-7AC5-4D3A-87FF-8A5E0FC91116}">
      <dgm:prSet/>
      <dgm:spPr/>
      <dgm:t>
        <a:bodyPr/>
        <a:lstStyle/>
        <a:p>
          <a:endParaRPr lang="en-US"/>
        </a:p>
      </dgm:t>
    </dgm:pt>
    <dgm:pt modelId="{D88773D4-C5DC-465C-9B76-B3E72D1235CE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1" i="0" u="none" dirty="0">
              <a:solidFill>
                <a:srgbClr val="44546A"/>
              </a:solidFill>
            </a:rPr>
            <a:t>Install Efficient Water Heaters In All Homes</a:t>
          </a:r>
          <a:endParaRPr lang="en-US" sz="2800" b="1" dirty="0">
            <a:solidFill>
              <a:srgbClr val="44546A"/>
            </a:solidFill>
          </a:endParaRPr>
        </a:p>
      </dgm:t>
    </dgm:pt>
    <dgm:pt modelId="{B9703D63-1E07-4250-A9B5-16EA6C7D8C86}" type="parTrans" cxnId="{9A8D6AAE-D51A-4754-AF2B-F1C9BC8F00A3}">
      <dgm:prSet/>
      <dgm:spPr/>
      <dgm:t>
        <a:bodyPr/>
        <a:lstStyle/>
        <a:p>
          <a:endParaRPr lang="en-US"/>
        </a:p>
      </dgm:t>
    </dgm:pt>
    <dgm:pt modelId="{2AD66431-AA09-4FA6-804A-3B78AA5CDC07}" type="sibTrans" cxnId="{9A8D6AAE-D51A-4754-AF2B-F1C9BC8F00A3}">
      <dgm:prSet/>
      <dgm:spPr/>
      <dgm:t>
        <a:bodyPr/>
        <a:lstStyle/>
        <a:p>
          <a:endParaRPr lang="en-US"/>
        </a:p>
      </dgm:t>
    </dgm:pt>
    <dgm:pt modelId="{E1CC2065-7138-40BB-84FA-B173A64E937D}" type="pres">
      <dgm:prSet presAssocID="{D28E53E2-C77A-44BC-89E4-9A72A7EBCC73}" presName="Name0" presStyleCnt="0">
        <dgm:presLayoutVars>
          <dgm:chMax val="7"/>
          <dgm:chPref val="7"/>
          <dgm:dir/>
        </dgm:presLayoutVars>
      </dgm:prSet>
      <dgm:spPr/>
    </dgm:pt>
    <dgm:pt modelId="{660D6E6B-F6C0-4398-9A56-14FE1CAD12B4}" type="pres">
      <dgm:prSet presAssocID="{D28E53E2-C77A-44BC-89E4-9A72A7EBCC73}" presName="Name1" presStyleCnt="0"/>
      <dgm:spPr/>
    </dgm:pt>
    <dgm:pt modelId="{69A92551-5CD6-4CE9-A5CF-5EFEC1A20CF2}" type="pres">
      <dgm:prSet presAssocID="{D28E53E2-C77A-44BC-89E4-9A72A7EBCC73}" presName="cycle" presStyleCnt="0"/>
      <dgm:spPr/>
    </dgm:pt>
    <dgm:pt modelId="{E5919C76-E156-4284-A910-CB9634E53911}" type="pres">
      <dgm:prSet presAssocID="{D28E53E2-C77A-44BC-89E4-9A72A7EBCC73}" presName="srcNode" presStyleLbl="node1" presStyleIdx="0" presStyleCnt="4"/>
      <dgm:spPr/>
    </dgm:pt>
    <dgm:pt modelId="{093E5F56-077B-43ED-A510-E5E852F8FCC5}" type="pres">
      <dgm:prSet presAssocID="{D28E53E2-C77A-44BC-89E4-9A72A7EBCC73}" presName="conn" presStyleLbl="parChTrans1D2" presStyleIdx="0" presStyleCnt="1"/>
      <dgm:spPr/>
    </dgm:pt>
    <dgm:pt modelId="{E1F7ADFC-B787-497D-87C3-E6B993F1B91D}" type="pres">
      <dgm:prSet presAssocID="{D28E53E2-C77A-44BC-89E4-9A72A7EBCC73}" presName="extraNode" presStyleLbl="node1" presStyleIdx="0" presStyleCnt="4"/>
      <dgm:spPr/>
    </dgm:pt>
    <dgm:pt modelId="{67B8B78C-75AE-4B93-8815-32C5A0A04974}" type="pres">
      <dgm:prSet presAssocID="{D28E53E2-C77A-44BC-89E4-9A72A7EBCC73}" presName="dstNode" presStyleLbl="node1" presStyleIdx="0" presStyleCnt="4"/>
      <dgm:spPr/>
    </dgm:pt>
    <dgm:pt modelId="{133C3EC2-5B6F-48AB-8BC8-F6E9EAC34AF3}" type="pres">
      <dgm:prSet presAssocID="{D606C926-9361-4532-A5B2-44032BCF373F}" presName="text_1" presStyleLbl="node1" presStyleIdx="0" presStyleCnt="4">
        <dgm:presLayoutVars>
          <dgm:bulletEnabled val="1"/>
        </dgm:presLayoutVars>
      </dgm:prSet>
      <dgm:spPr/>
    </dgm:pt>
    <dgm:pt modelId="{40075EA1-7FF5-411E-A8C1-1A98282A0EC2}" type="pres">
      <dgm:prSet presAssocID="{D606C926-9361-4532-A5B2-44032BCF373F}" presName="accent_1" presStyleCnt="0"/>
      <dgm:spPr/>
    </dgm:pt>
    <dgm:pt modelId="{C1EBAE1C-86E4-4428-AF1C-D4431C214327}" type="pres">
      <dgm:prSet presAssocID="{D606C926-9361-4532-A5B2-44032BCF373F}" presName="accentRepeatNode" presStyleLbl="solidFgAcc1" presStyleIdx="0" presStyleCnt="4"/>
      <dgm:spPr/>
    </dgm:pt>
    <dgm:pt modelId="{51A82EBD-D54B-4BAC-81B8-434846AAF645}" type="pres">
      <dgm:prSet presAssocID="{B43FA00F-5205-4E5D-8E33-A25CA7A1C676}" presName="text_2" presStyleLbl="node1" presStyleIdx="1" presStyleCnt="4">
        <dgm:presLayoutVars>
          <dgm:bulletEnabled val="1"/>
        </dgm:presLayoutVars>
      </dgm:prSet>
      <dgm:spPr/>
    </dgm:pt>
    <dgm:pt modelId="{3DF06D3D-4021-467B-8F08-9C69BE33E546}" type="pres">
      <dgm:prSet presAssocID="{B43FA00F-5205-4E5D-8E33-A25CA7A1C676}" presName="accent_2" presStyleCnt="0"/>
      <dgm:spPr/>
    </dgm:pt>
    <dgm:pt modelId="{874B0843-1EE8-4400-B31A-56200814FDE7}" type="pres">
      <dgm:prSet presAssocID="{B43FA00F-5205-4E5D-8E33-A25CA7A1C676}" presName="accentRepeatNode" presStyleLbl="solidFgAcc1" presStyleIdx="1" presStyleCnt="4"/>
      <dgm:spPr/>
    </dgm:pt>
    <dgm:pt modelId="{57082D51-1E3B-4A12-B594-7F28BDD13787}" type="pres">
      <dgm:prSet presAssocID="{D88773D4-C5DC-465C-9B76-B3E72D1235CE}" presName="text_3" presStyleLbl="node1" presStyleIdx="2" presStyleCnt="4">
        <dgm:presLayoutVars>
          <dgm:bulletEnabled val="1"/>
        </dgm:presLayoutVars>
      </dgm:prSet>
      <dgm:spPr/>
    </dgm:pt>
    <dgm:pt modelId="{057C6214-6ABA-4ECA-A1EF-DB16A176B1D9}" type="pres">
      <dgm:prSet presAssocID="{D88773D4-C5DC-465C-9B76-B3E72D1235CE}" presName="accent_3" presStyleCnt="0"/>
      <dgm:spPr/>
    </dgm:pt>
    <dgm:pt modelId="{7869446E-863F-401F-8542-219477880705}" type="pres">
      <dgm:prSet presAssocID="{D88773D4-C5DC-465C-9B76-B3E72D1235CE}" presName="accentRepeatNode" presStyleLbl="solidFgAcc1" presStyleIdx="2" presStyleCnt="4"/>
      <dgm:spPr/>
    </dgm:pt>
    <dgm:pt modelId="{7DFA5B43-753B-4E8A-A58F-3F784BB729BB}" type="pres">
      <dgm:prSet presAssocID="{831694B0-3A68-4FEA-BE37-B624E3129C73}" presName="text_4" presStyleLbl="node1" presStyleIdx="3" presStyleCnt="4">
        <dgm:presLayoutVars>
          <dgm:bulletEnabled val="1"/>
        </dgm:presLayoutVars>
      </dgm:prSet>
      <dgm:spPr/>
    </dgm:pt>
    <dgm:pt modelId="{E3067952-E224-4BB3-ACE4-867CE953203E}" type="pres">
      <dgm:prSet presAssocID="{831694B0-3A68-4FEA-BE37-B624E3129C73}" presName="accent_4" presStyleCnt="0"/>
      <dgm:spPr/>
    </dgm:pt>
    <dgm:pt modelId="{C539AEB2-C2A5-4B2D-8B6D-A905917EE11C}" type="pres">
      <dgm:prSet presAssocID="{831694B0-3A68-4FEA-BE37-B624E3129C73}" presName="accentRepeatNode" presStyleLbl="solidFgAcc1" presStyleIdx="3" presStyleCnt="4"/>
      <dgm:spPr/>
    </dgm:pt>
  </dgm:ptLst>
  <dgm:cxnLst>
    <dgm:cxn modelId="{E4B83719-22D4-4EED-B4DF-0D730D827D5E}" srcId="{D28E53E2-C77A-44BC-89E4-9A72A7EBCC73}" destId="{D606C926-9361-4532-A5B2-44032BCF373F}" srcOrd="0" destOrd="0" parTransId="{F9B896B2-6B9B-4114-BD47-11E1D8B0CD2D}" sibTransId="{4814CA69-8EE6-427F-85A1-F68F5B2CFF41}"/>
    <dgm:cxn modelId="{B3423C1E-4B2F-41FA-B288-82C99191AC01}" type="presOf" srcId="{D28E53E2-C77A-44BC-89E4-9A72A7EBCC73}" destId="{E1CC2065-7138-40BB-84FA-B173A64E937D}" srcOrd="0" destOrd="0" presId="urn:microsoft.com/office/officeart/2008/layout/VerticalCurvedList"/>
    <dgm:cxn modelId="{E5F7CD29-A324-402C-A029-489FB0CD4BCE}" type="presOf" srcId="{D606C926-9361-4532-A5B2-44032BCF373F}" destId="{133C3EC2-5B6F-48AB-8BC8-F6E9EAC34AF3}" srcOrd="0" destOrd="0" presId="urn:microsoft.com/office/officeart/2008/layout/VerticalCurvedList"/>
    <dgm:cxn modelId="{8A43EE40-EA23-4FDD-872F-ACC80348C1ED}" type="presOf" srcId="{D88773D4-C5DC-465C-9B76-B3E72D1235CE}" destId="{57082D51-1E3B-4A12-B594-7F28BDD13787}" srcOrd="0" destOrd="0" presId="urn:microsoft.com/office/officeart/2008/layout/VerticalCurvedList"/>
    <dgm:cxn modelId="{07BF8E99-C23E-4660-9BA2-855C0702606E}" type="presOf" srcId="{B43FA00F-5205-4E5D-8E33-A25CA7A1C676}" destId="{51A82EBD-D54B-4BAC-81B8-434846AAF645}" srcOrd="0" destOrd="0" presId="urn:microsoft.com/office/officeart/2008/layout/VerticalCurvedList"/>
    <dgm:cxn modelId="{70B9C5A7-8C51-497E-A22B-7EAA7FBE3471}" srcId="{D28E53E2-C77A-44BC-89E4-9A72A7EBCC73}" destId="{831694B0-3A68-4FEA-BE37-B624E3129C73}" srcOrd="3" destOrd="0" parTransId="{7C6D9534-7CB2-4DB6-B98C-D2CF9657535E}" sibTransId="{6E3C3EE0-0D01-47EE-AC73-7E50FFEDF6FB}"/>
    <dgm:cxn modelId="{9A8D6AAE-D51A-4754-AF2B-F1C9BC8F00A3}" srcId="{D28E53E2-C77A-44BC-89E4-9A72A7EBCC73}" destId="{D88773D4-C5DC-465C-9B76-B3E72D1235CE}" srcOrd="2" destOrd="0" parTransId="{B9703D63-1E07-4250-A9B5-16EA6C7D8C86}" sibTransId="{2AD66431-AA09-4FA6-804A-3B78AA5CDC07}"/>
    <dgm:cxn modelId="{B8DC64C8-EAE2-4121-90FA-24F1972F1F3C}" type="presOf" srcId="{4814CA69-8EE6-427F-85A1-F68F5B2CFF41}" destId="{093E5F56-077B-43ED-A510-E5E852F8FCC5}" srcOrd="0" destOrd="0" presId="urn:microsoft.com/office/officeart/2008/layout/VerticalCurvedList"/>
    <dgm:cxn modelId="{92A7E9D4-E65A-4A14-AE73-E054269AE169}" type="presOf" srcId="{831694B0-3A68-4FEA-BE37-B624E3129C73}" destId="{7DFA5B43-753B-4E8A-A58F-3F784BB729BB}" srcOrd="0" destOrd="0" presId="urn:microsoft.com/office/officeart/2008/layout/VerticalCurvedList"/>
    <dgm:cxn modelId="{3C75FBD7-7AC5-4D3A-87FF-8A5E0FC91116}" srcId="{D28E53E2-C77A-44BC-89E4-9A72A7EBCC73}" destId="{B43FA00F-5205-4E5D-8E33-A25CA7A1C676}" srcOrd="1" destOrd="0" parTransId="{EA454BA0-B765-40BD-9C20-B380B438682F}" sibTransId="{B1C0AD14-DC44-4565-AF1F-6D4B0C1E30C5}"/>
    <dgm:cxn modelId="{3493C2E9-42FD-48EC-90CB-60D4BEF4767D}" type="presParOf" srcId="{E1CC2065-7138-40BB-84FA-B173A64E937D}" destId="{660D6E6B-F6C0-4398-9A56-14FE1CAD12B4}" srcOrd="0" destOrd="0" presId="urn:microsoft.com/office/officeart/2008/layout/VerticalCurvedList"/>
    <dgm:cxn modelId="{00B5CFBE-146A-4B64-99FF-40E2F5F5474F}" type="presParOf" srcId="{660D6E6B-F6C0-4398-9A56-14FE1CAD12B4}" destId="{69A92551-5CD6-4CE9-A5CF-5EFEC1A20CF2}" srcOrd="0" destOrd="0" presId="urn:microsoft.com/office/officeart/2008/layout/VerticalCurvedList"/>
    <dgm:cxn modelId="{C244E1C1-667F-4A16-83EB-273BABD1F0A3}" type="presParOf" srcId="{69A92551-5CD6-4CE9-A5CF-5EFEC1A20CF2}" destId="{E5919C76-E156-4284-A910-CB9634E53911}" srcOrd="0" destOrd="0" presId="urn:microsoft.com/office/officeart/2008/layout/VerticalCurvedList"/>
    <dgm:cxn modelId="{70BE1656-ADDB-4ECC-A40A-BAE38965F27D}" type="presParOf" srcId="{69A92551-5CD6-4CE9-A5CF-5EFEC1A20CF2}" destId="{093E5F56-077B-43ED-A510-E5E852F8FCC5}" srcOrd="1" destOrd="0" presId="urn:microsoft.com/office/officeart/2008/layout/VerticalCurvedList"/>
    <dgm:cxn modelId="{B6FD6DF4-288E-4037-8FDA-2481531846F6}" type="presParOf" srcId="{69A92551-5CD6-4CE9-A5CF-5EFEC1A20CF2}" destId="{E1F7ADFC-B787-497D-87C3-E6B993F1B91D}" srcOrd="2" destOrd="0" presId="urn:microsoft.com/office/officeart/2008/layout/VerticalCurvedList"/>
    <dgm:cxn modelId="{9719CC0F-CF39-476F-A972-F4C981881ADE}" type="presParOf" srcId="{69A92551-5CD6-4CE9-A5CF-5EFEC1A20CF2}" destId="{67B8B78C-75AE-4B93-8815-32C5A0A04974}" srcOrd="3" destOrd="0" presId="urn:microsoft.com/office/officeart/2008/layout/VerticalCurvedList"/>
    <dgm:cxn modelId="{66793E54-DBEB-4E76-AA5A-EC3E373E760D}" type="presParOf" srcId="{660D6E6B-F6C0-4398-9A56-14FE1CAD12B4}" destId="{133C3EC2-5B6F-48AB-8BC8-F6E9EAC34AF3}" srcOrd="1" destOrd="0" presId="urn:microsoft.com/office/officeart/2008/layout/VerticalCurvedList"/>
    <dgm:cxn modelId="{3D768958-13B8-451F-84EE-6AF052164D2C}" type="presParOf" srcId="{660D6E6B-F6C0-4398-9A56-14FE1CAD12B4}" destId="{40075EA1-7FF5-411E-A8C1-1A98282A0EC2}" srcOrd="2" destOrd="0" presId="urn:microsoft.com/office/officeart/2008/layout/VerticalCurvedList"/>
    <dgm:cxn modelId="{11F4ED62-FDA9-4399-94A0-53C92C4BEB33}" type="presParOf" srcId="{40075EA1-7FF5-411E-A8C1-1A98282A0EC2}" destId="{C1EBAE1C-86E4-4428-AF1C-D4431C214327}" srcOrd="0" destOrd="0" presId="urn:microsoft.com/office/officeart/2008/layout/VerticalCurvedList"/>
    <dgm:cxn modelId="{84FA8EFB-EA8F-4CB8-887D-573685AD04EC}" type="presParOf" srcId="{660D6E6B-F6C0-4398-9A56-14FE1CAD12B4}" destId="{51A82EBD-D54B-4BAC-81B8-434846AAF645}" srcOrd="3" destOrd="0" presId="urn:microsoft.com/office/officeart/2008/layout/VerticalCurvedList"/>
    <dgm:cxn modelId="{088F77B9-60FF-4255-87E5-089699B1804A}" type="presParOf" srcId="{660D6E6B-F6C0-4398-9A56-14FE1CAD12B4}" destId="{3DF06D3D-4021-467B-8F08-9C69BE33E546}" srcOrd="4" destOrd="0" presId="urn:microsoft.com/office/officeart/2008/layout/VerticalCurvedList"/>
    <dgm:cxn modelId="{479389DB-6C26-4233-94C8-EF16887C48F2}" type="presParOf" srcId="{3DF06D3D-4021-467B-8F08-9C69BE33E546}" destId="{874B0843-1EE8-4400-B31A-56200814FDE7}" srcOrd="0" destOrd="0" presId="urn:microsoft.com/office/officeart/2008/layout/VerticalCurvedList"/>
    <dgm:cxn modelId="{C32F0767-DC64-4F6C-AF79-A89285945CF0}" type="presParOf" srcId="{660D6E6B-F6C0-4398-9A56-14FE1CAD12B4}" destId="{57082D51-1E3B-4A12-B594-7F28BDD13787}" srcOrd="5" destOrd="0" presId="urn:microsoft.com/office/officeart/2008/layout/VerticalCurvedList"/>
    <dgm:cxn modelId="{E5BDB3DB-E22C-4B40-BFD3-4ED0FFA5D3C6}" type="presParOf" srcId="{660D6E6B-F6C0-4398-9A56-14FE1CAD12B4}" destId="{057C6214-6ABA-4ECA-A1EF-DB16A176B1D9}" srcOrd="6" destOrd="0" presId="urn:microsoft.com/office/officeart/2008/layout/VerticalCurvedList"/>
    <dgm:cxn modelId="{4DE6FD68-BA92-42DA-BFF5-3E305822FA8A}" type="presParOf" srcId="{057C6214-6ABA-4ECA-A1EF-DB16A176B1D9}" destId="{7869446E-863F-401F-8542-219477880705}" srcOrd="0" destOrd="0" presId="urn:microsoft.com/office/officeart/2008/layout/VerticalCurvedList"/>
    <dgm:cxn modelId="{33F854E6-27CC-4697-923A-B3DE675E2F74}" type="presParOf" srcId="{660D6E6B-F6C0-4398-9A56-14FE1CAD12B4}" destId="{7DFA5B43-753B-4E8A-A58F-3F784BB729BB}" srcOrd="7" destOrd="0" presId="urn:microsoft.com/office/officeart/2008/layout/VerticalCurvedList"/>
    <dgm:cxn modelId="{AB5E59EC-6D44-4839-95B0-9D92770E902F}" type="presParOf" srcId="{660D6E6B-F6C0-4398-9A56-14FE1CAD12B4}" destId="{E3067952-E224-4BB3-ACE4-867CE953203E}" srcOrd="8" destOrd="0" presId="urn:microsoft.com/office/officeart/2008/layout/VerticalCurvedList"/>
    <dgm:cxn modelId="{CF8E88AD-F6D4-4931-A3E5-952B6E1EF2CA}" type="presParOf" srcId="{E3067952-E224-4BB3-ACE4-867CE953203E}" destId="{C539AEB2-C2A5-4B2D-8B6D-A905917EE11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5F56-077B-43ED-A510-E5E852F8FCC5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3E2992-2D68-4633-85A9-939080F63CB0}">
      <dsp:nvSpPr>
        <dsp:cNvPr id="0" name=""/>
        <dsp:cNvSpPr/>
      </dsp:nvSpPr>
      <dsp:spPr>
        <a:xfrm>
          <a:off x="509717" y="338558"/>
          <a:ext cx="8109797" cy="677550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44546A"/>
              </a:solidFill>
            </a:rPr>
            <a:t>Process and Data Set Review</a:t>
          </a:r>
        </a:p>
      </dsp:txBody>
      <dsp:txXfrm>
        <a:off x="509717" y="338558"/>
        <a:ext cx="8109797" cy="677550"/>
      </dsp:txXfrm>
    </dsp:sp>
    <dsp:sp modelId="{13537C62-25CC-4997-89E8-BEBED55D589D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9C283-E307-4153-ACDF-F66F41531043}">
      <dsp:nvSpPr>
        <dsp:cNvPr id="0" name=""/>
        <dsp:cNvSpPr/>
      </dsp:nvSpPr>
      <dsp:spPr>
        <a:xfrm>
          <a:off x="995230" y="1354558"/>
          <a:ext cx="7624284" cy="677550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44546A"/>
              </a:solidFill>
            </a:rPr>
            <a:t>#1: Market Sub-meters As Energy Reduction Tool</a:t>
          </a:r>
        </a:p>
      </dsp:txBody>
      <dsp:txXfrm>
        <a:off x="995230" y="1354558"/>
        <a:ext cx="7624284" cy="677550"/>
      </dsp:txXfrm>
    </dsp:sp>
    <dsp:sp modelId="{C1EBAE1C-86E4-4428-AF1C-D4431C214327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15898-EDF0-419C-BF54-202AC4C29F40}">
      <dsp:nvSpPr>
        <dsp:cNvPr id="0" name=""/>
        <dsp:cNvSpPr/>
      </dsp:nvSpPr>
      <dsp:spPr>
        <a:xfrm>
          <a:off x="1144243" y="2370558"/>
          <a:ext cx="7475271" cy="677550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kern="1200" dirty="0">
              <a:solidFill>
                <a:srgbClr val="44546A"/>
              </a:solidFill>
            </a:rPr>
            <a:t>#2: Appliance Performance Tracking</a:t>
          </a:r>
          <a:endParaRPr lang="en-US" sz="2800" b="1" kern="1200" dirty="0">
            <a:solidFill>
              <a:srgbClr val="44546A"/>
            </a:solidFill>
          </a:endParaRPr>
        </a:p>
      </dsp:txBody>
      <dsp:txXfrm>
        <a:off x="1144243" y="2370558"/>
        <a:ext cx="7475271" cy="677550"/>
      </dsp:txXfrm>
    </dsp:sp>
    <dsp:sp modelId="{874B0843-1EE8-4400-B31A-56200814FDE7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8313B-D773-462E-9D30-75210B85A316}">
      <dsp:nvSpPr>
        <dsp:cNvPr id="0" name=""/>
        <dsp:cNvSpPr/>
      </dsp:nvSpPr>
      <dsp:spPr>
        <a:xfrm>
          <a:off x="995230" y="3386558"/>
          <a:ext cx="7624284" cy="677550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kern="1200" dirty="0">
              <a:solidFill>
                <a:srgbClr val="44546A"/>
              </a:solidFill>
            </a:rPr>
            <a:t>#3: Install Efficient Water Heaters In All Homes</a:t>
          </a:r>
          <a:endParaRPr lang="en-US" sz="2800" b="1" kern="1200" dirty="0">
            <a:solidFill>
              <a:srgbClr val="44546A"/>
            </a:solidFill>
          </a:endParaRPr>
        </a:p>
      </dsp:txBody>
      <dsp:txXfrm>
        <a:off x="995230" y="3386558"/>
        <a:ext cx="7624284" cy="677550"/>
      </dsp:txXfrm>
    </dsp:sp>
    <dsp:sp modelId="{7869446E-863F-401F-8542-219477880705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E3FC8-F416-444F-978F-5E4CAE82E761}">
      <dsp:nvSpPr>
        <dsp:cNvPr id="0" name=""/>
        <dsp:cNvSpPr/>
      </dsp:nvSpPr>
      <dsp:spPr>
        <a:xfrm>
          <a:off x="509717" y="4402558"/>
          <a:ext cx="8109797" cy="677550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44546A"/>
              </a:solidFill>
            </a:rPr>
            <a:t>#4: Create Forecasting Tool and Interactive App</a:t>
          </a:r>
        </a:p>
      </dsp:txBody>
      <dsp:txXfrm>
        <a:off x="509717" y="4402558"/>
        <a:ext cx="8109797" cy="677550"/>
      </dsp:txXfrm>
    </dsp:sp>
    <dsp:sp modelId="{C539AEB2-C2A5-4B2D-8B6D-A905917EE11C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23910-5AA6-454B-B73B-9F8083EAE41C}">
      <dsp:nvSpPr>
        <dsp:cNvPr id="0" name=""/>
        <dsp:cNvSpPr/>
      </dsp:nvSpPr>
      <dsp:spPr>
        <a:xfrm rot="7765052">
          <a:off x="1240435" y="1651422"/>
          <a:ext cx="2806342" cy="23210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F4EDB-D78E-4CE5-A908-83C2F905DCF8}">
      <dsp:nvSpPr>
        <dsp:cNvPr id="0" name=""/>
        <dsp:cNvSpPr/>
      </dsp:nvSpPr>
      <dsp:spPr>
        <a:xfrm>
          <a:off x="2087402" y="62627"/>
          <a:ext cx="2578926" cy="1547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The Business Question</a:t>
          </a:r>
        </a:p>
      </dsp:txBody>
      <dsp:txXfrm>
        <a:off x="2132722" y="107947"/>
        <a:ext cx="2488286" cy="1456715"/>
      </dsp:txXfrm>
    </dsp:sp>
    <dsp:sp modelId="{C89F1EE4-F5BF-4417-B77B-B17C5BDAF8E0}">
      <dsp:nvSpPr>
        <dsp:cNvPr id="0" name=""/>
        <dsp:cNvSpPr/>
      </dsp:nvSpPr>
      <dsp:spPr>
        <a:xfrm rot="1459182">
          <a:off x="447909" y="3933770"/>
          <a:ext cx="3951455" cy="23210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47535-C581-4F7B-8FE9-C98AC041B550}">
      <dsp:nvSpPr>
        <dsp:cNvPr id="0" name=""/>
        <dsp:cNvSpPr/>
      </dsp:nvSpPr>
      <dsp:spPr>
        <a:xfrm>
          <a:off x="305467" y="2239540"/>
          <a:ext cx="2578926" cy="1547355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Analysis Plan</a:t>
          </a:r>
        </a:p>
      </dsp:txBody>
      <dsp:txXfrm>
        <a:off x="350787" y="2284860"/>
        <a:ext cx="2488286" cy="1456715"/>
      </dsp:txXfrm>
    </dsp:sp>
    <dsp:sp modelId="{982ABEFD-9E10-41A8-A337-36B423F29E1A}">
      <dsp:nvSpPr>
        <dsp:cNvPr id="0" name=""/>
        <dsp:cNvSpPr/>
      </dsp:nvSpPr>
      <dsp:spPr>
        <a:xfrm rot="20048288">
          <a:off x="5167620" y="4179422"/>
          <a:ext cx="4029861" cy="23210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20DDE-2E83-485B-BC28-238CDF501DC3}">
      <dsp:nvSpPr>
        <dsp:cNvPr id="0" name=""/>
        <dsp:cNvSpPr/>
      </dsp:nvSpPr>
      <dsp:spPr>
        <a:xfrm>
          <a:off x="3910729" y="3871311"/>
          <a:ext cx="2578926" cy="154735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Data Collection</a:t>
          </a:r>
        </a:p>
      </dsp:txBody>
      <dsp:txXfrm>
        <a:off x="3956049" y="3916631"/>
        <a:ext cx="2488286" cy="1456715"/>
      </dsp:txXfrm>
    </dsp:sp>
    <dsp:sp modelId="{CDA5E146-F21B-4370-A5B9-B6C982379067}">
      <dsp:nvSpPr>
        <dsp:cNvPr id="0" name=""/>
        <dsp:cNvSpPr/>
      </dsp:nvSpPr>
      <dsp:spPr>
        <a:xfrm rot="14143615">
          <a:off x="6117221" y="1338962"/>
          <a:ext cx="2487894" cy="23210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96B9D-0B7C-422A-9D52-8960C6FE5BE1}">
      <dsp:nvSpPr>
        <dsp:cNvPr id="0" name=""/>
        <dsp:cNvSpPr/>
      </dsp:nvSpPr>
      <dsp:spPr>
        <a:xfrm>
          <a:off x="7541445" y="2109021"/>
          <a:ext cx="2578926" cy="1547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Insights</a:t>
          </a:r>
        </a:p>
      </dsp:txBody>
      <dsp:txXfrm>
        <a:off x="7586765" y="2154341"/>
        <a:ext cx="2488286" cy="1456715"/>
      </dsp:txXfrm>
    </dsp:sp>
    <dsp:sp modelId="{E64960C7-4924-4A54-9558-D2EF066510AE}">
      <dsp:nvSpPr>
        <dsp:cNvPr id="0" name=""/>
        <dsp:cNvSpPr/>
      </dsp:nvSpPr>
      <dsp:spPr>
        <a:xfrm>
          <a:off x="6140417" y="44214"/>
          <a:ext cx="2578926" cy="1547355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Recommendations</a:t>
          </a:r>
        </a:p>
      </dsp:txBody>
      <dsp:txXfrm>
        <a:off x="6185737" y="89534"/>
        <a:ext cx="2488286" cy="14567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81AA0-7BE8-4EDE-8E14-20CAF7869CE6}">
      <dsp:nvSpPr>
        <dsp:cNvPr id="0" name=""/>
        <dsp:cNvSpPr/>
      </dsp:nvSpPr>
      <dsp:spPr>
        <a:xfrm>
          <a:off x="3430533" y="1612566"/>
          <a:ext cx="2403125" cy="2187988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Electric Consumption Data Set</a:t>
          </a:r>
        </a:p>
      </dsp:txBody>
      <dsp:txXfrm>
        <a:off x="3782463" y="1932989"/>
        <a:ext cx="1699265" cy="1547142"/>
      </dsp:txXfrm>
    </dsp:sp>
    <dsp:sp modelId="{2D2012E9-0C60-41DE-864B-954C23A65C08}">
      <dsp:nvSpPr>
        <dsp:cNvPr id="0" name=""/>
        <dsp:cNvSpPr/>
      </dsp:nvSpPr>
      <dsp:spPr>
        <a:xfrm rot="11999178">
          <a:off x="2672262" y="2137541"/>
          <a:ext cx="870207" cy="28951"/>
        </a:xfrm>
        <a:custGeom>
          <a:avLst/>
          <a:gdLst/>
          <a:ahLst/>
          <a:cxnLst/>
          <a:rect l="0" t="0" r="0" b="0"/>
          <a:pathLst>
            <a:path>
              <a:moveTo>
                <a:pt x="0" y="14475"/>
              </a:moveTo>
              <a:lnTo>
                <a:pt x="870207" y="144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085611" y="2130261"/>
        <a:ext cx="43510" cy="43510"/>
      </dsp:txXfrm>
    </dsp:sp>
    <dsp:sp modelId="{7A6AA210-FB13-483C-B8D3-9615B846CCD7}">
      <dsp:nvSpPr>
        <dsp:cNvPr id="0" name=""/>
        <dsp:cNvSpPr/>
      </dsp:nvSpPr>
      <dsp:spPr>
        <a:xfrm>
          <a:off x="595648" y="656135"/>
          <a:ext cx="2182743" cy="1958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Data every minute from: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Dec 2006  to Nov 2010</a:t>
          </a:r>
        </a:p>
      </dsp:txBody>
      <dsp:txXfrm>
        <a:off x="915303" y="942966"/>
        <a:ext cx="1543433" cy="1384943"/>
      </dsp:txXfrm>
    </dsp:sp>
    <dsp:sp modelId="{4C7A3C1A-9C94-4EEF-989F-4A2004092B63}">
      <dsp:nvSpPr>
        <dsp:cNvPr id="0" name=""/>
        <dsp:cNvSpPr/>
      </dsp:nvSpPr>
      <dsp:spPr>
        <a:xfrm rot="20487762">
          <a:off x="5741846" y="2205074"/>
          <a:ext cx="685253" cy="28951"/>
        </a:xfrm>
        <a:custGeom>
          <a:avLst/>
          <a:gdLst/>
          <a:ahLst/>
          <a:cxnLst/>
          <a:rect l="0" t="0" r="0" b="0"/>
          <a:pathLst>
            <a:path>
              <a:moveTo>
                <a:pt x="0" y="14475"/>
              </a:moveTo>
              <a:lnTo>
                <a:pt x="685253" y="144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67341" y="2202419"/>
        <a:ext cx="34262" cy="34262"/>
      </dsp:txXfrm>
    </dsp:sp>
    <dsp:sp modelId="{E68E5E3F-4877-40C1-A3DF-FE17839273CA}">
      <dsp:nvSpPr>
        <dsp:cNvPr id="0" name=""/>
        <dsp:cNvSpPr/>
      </dsp:nvSpPr>
      <dsp:spPr>
        <a:xfrm>
          <a:off x="6340273" y="788515"/>
          <a:ext cx="2182743" cy="1958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4 Sub-Meters: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Kitchen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Laundry Room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Water Heater &amp; A/C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Rest of House</a:t>
          </a:r>
        </a:p>
      </dsp:txBody>
      <dsp:txXfrm>
        <a:off x="6659928" y="1075346"/>
        <a:ext cx="1543433" cy="1384943"/>
      </dsp:txXfrm>
    </dsp:sp>
    <dsp:sp modelId="{23207179-1105-40DC-9AF3-DBBB2C2C4C64}">
      <dsp:nvSpPr>
        <dsp:cNvPr id="0" name=""/>
        <dsp:cNvSpPr/>
      </dsp:nvSpPr>
      <dsp:spPr>
        <a:xfrm rot="1912950">
          <a:off x="5548858" y="3573085"/>
          <a:ext cx="999179" cy="28951"/>
        </a:xfrm>
        <a:custGeom>
          <a:avLst/>
          <a:gdLst/>
          <a:ahLst/>
          <a:cxnLst/>
          <a:rect l="0" t="0" r="0" b="0"/>
          <a:pathLst>
            <a:path>
              <a:moveTo>
                <a:pt x="0" y="14475"/>
              </a:moveTo>
              <a:lnTo>
                <a:pt x="999179" y="144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23468" y="3562582"/>
        <a:ext cx="49958" cy="49958"/>
      </dsp:txXfrm>
    </dsp:sp>
    <dsp:sp modelId="{AC5A97DB-0A33-4525-AE00-A6A3D114ED46}">
      <dsp:nvSpPr>
        <dsp:cNvPr id="0" name=""/>
        <dsp:cNvSpPr/>
      </dsp:nvSpPr>
      <dsp:spPr>
        <a:xfrm>
          <a:off x="6278235" y="3430048"/>
          <a:ext cx="2182743" cy="1958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2 Million+ observations</a:t>
          </a:r>
        </a:p>
      </dsp:txBody>
      <dsp:txXfrm>
        <a:off x="6597890" y="3716879"/>
        <a:ext cx="1543433" cy="1384943"/>
      </dsp:txXfrm>
    </dsp:sp>
    <dsp:sp modelId="{69D0EBDD-3121-459B-9033-6EBD9811D5FB}">
      <dsp:nvSpPr>
        <dsp:cNvPr id="0" name=""/>
        <dsp:cNvSpPr/>
      </dsp:nvSpPr>
      <dsp:spPr>
        <a:xfrm rot="9177219">
          <a:off x="2523046" y="3482335"/>
          <a:ext cx="1122384" cy="28951"/>
        </a:xfrm>
        <a:custGeom>
          <a:avLst/>
          <a:gdLst/>
          <a:ahLst/>
          <a:cxnLst/>
          <a:rect l="0" t="0" r="0" b="0"/>
          <a:pathLst>
            <a:path>
              <a:moveTo>
                <a:pt x="0" y="14475"/>
              </a:moveTo>
              <a:lnTo>
                <a:pt x="1122384" y="144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056179" y="3468751"/>
        <a:ext cx="56119" cy="56119"/>
      </dsp:txXfrm>
    </dsp:sp>
    <dsp:sp modelId="{7B915F17-DC5D-4D3B-AFA7-E5C6E675BEB5}">
      <dsp:nvSpPr>
        <dsp:cNvPr id="0" name=""/>
        <dsp:cNvSpPr/>
      </dsp:nvSpPr>
      <dsp:spPr>
        <a:xfrm>
          <a:off x="544468" y="3256980"/>
          <a:ext cx="2182743" cy="1958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1.25% missing values</a:t>
          </a:r>
        </a:p>
      </dsp:txBody>
      <dsp:txXfrm>
        <a:off x="864123" y="3543811"/>
        <a:ext cx="1543433" cy="13849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D2574-3EA4-4A22-9073-EA842E87C442}">
      <dsp:nvSpPr>
        <dsp:cNvPr id="0" name=""/>
        <dsp:cNvSpPr/>
      </dsp:nvSpPr>
      <dsp:spPr>
        <a:xfrm>
          <a:off x="5989339" y="3432016"/>
          <a:ext cx="355897" cy="1594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186"/>
              </a:lnTo>
              <a:lnTo>
                <a:pt x="355897" y="15941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022BC1-21A3-4E6A-85F3-A17BA27412E1}">
      <dsp:nvSpPr>
        <dsp:cNvPr id="0" name=""/>
        <dsp:cNvSpPr/>
      </dsp:nvSpPr>
      <dsp:spPr>
        <a:xfrm>
          <a:off x="5989339" y="3432016"/>
          <a:ext cx="355897" cy="641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1788"/>
              </a:lnTo>
              <a:lnTo>
                <a:pt x="355897" y="6417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2A08E-D3DA-4AE9-9038-95005386BD19}">
      <dsp:nvSpPr>
        <dsp:cNvPr id="0" name=""/>
        <dsp:cNvSpPr/>
      </dsp:nvSpPr>
      <dsp:spPr>
        <a:xfrm>
          <a:off x="4064000" y="1416745"/>
          <a:ext cx="2875855" cy="827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7616"/>
              </a:lnTo>
              <a:lnTo>
                <a:pt x="2875855" y="577616"/>
              </a:lnTo>
              <a:lnTo>
                <a:pt x="2875855" y="8271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470033-FF99-4917-A892-13CE952F3B1A}">
      <dsp:nvSpPr>
        <dsp:cNvPr id="0" name=""/>
        <dsp:cNvSpPr/>
      </dsp:nvSpPr>
      <dsp:spPr>
        <a:xfrm>
          <a:off x="3113460" y="4029177"/>
          <a:ext cx="408650" cy="740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0214"/>
              </a:lnTo>
              <a:lnTo>
                <a:pt x="408650" y="74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36CAA-C9B4-4500-8CDD-C8C12519AA7D}">
      <dsp:nvSpPr>
        <dsp:cNvPr id="0" name=""/>
        <dsp:cNvSpPr/>
      </dsp:nvSpPr>
      <dsp:spPr>
        <a:xfrm>
          <a:off x="4018256" y="1416745"/>
          <a:ext cx="91440" cy="1424288"/>
        </a:xfrm>
        <a:custGeom>
          <a:avLst/>
          <a:gdLst/>
          <a:ahLst/>
          <a:cxnLst/>
          <a:rect l="0" t="0" r="0" b="0"/>
          <a:pathLst>
            <a:path>
              <a:moveTo>
                <a:pt x="45743" y="0"/>
              </a:moveTo>
              <a:lnTo>
                <a:pt x="45743" y="1174777"/>
              </a:lnTo>
              <a:lnTo>
                <a:pt x="45720" y="1174777"/>
              </a:lnTo>
              <a:lnTo>
                <a:pt x="45720" y="14242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010C4-8851-4B9D-BBAC-E3356F24DC9C}">
      <dsp:nvSpPr>
        <dsp:cNvPr id="0" name=""/>
        <dsp:cNvSpPr/>
      </dsp:nvSpPr>
      <dsp:spPr>
        <a:xfrm>
          <a:off x="1188144" y="1416745"/>
          <a:ext cx="2875855" cy="830215"/>
        </a:xfrm>
        <a:custGeom>
          <a:avLst/>
          <a:gdLst/>
          <a:ahLst/>
          <a:cxnLst/>
          <a:rect l="0" t="0" r="0" b="0"/>
          <a:pathLst>
            <a:path>
              <a:moveTo>
                <a:pt x="2875855" y="0"/>
              </a:moveTo>
              <a:lnTo>
                <a:pt x="2875855" y="580705"/>
              </a:lnTo>
              <a:lnTo>
                <a:pt x="0" y="580705"/>
              </a:lnTo>
              <a:lnTo>
                <a:pt x="0" y="8302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8D426D-0950-44E8-B18E-68C4E903E944}">
      <dsp:nvSpPr>
        <dsp:cNvPr id="0" name=""/>
        <dsp:cNvSpPr/>
      </dsp:nvSpPr>
      <dsp:spPr>
        <a:xfrm>
          <a:off x="1912816" y="228600"/>
          <a:ext cx="4302366" cy="1188144"/>
        </a:xfrm>
        <a:prstGeom prst="rect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Water heater is using more energy over time</a:t>
          </a:r>
        </a:p>
      </dsp:txBody>
      <dsp:txXfrm>
        <a:off x="1912816" y="228600"/>
        <a:ext cx="4302366" cy="1188144"/>
      </dsp:txXfrm>
    </dsp:sp>
    <dsp:sp modelId="{45FE4E83-894D-435F-873C-8DB5BA921753}">
      <dsp:nvSpPr>
        <dsp:cNvPr id="0" name=""/>
        <dsp:cNvSpPr/>
      </dsp:nvSpPr>
      <dsp:spPr>
        <a:xfrm>
          <a:off x="0" y="2246961"/>
          <a:ext cx="2376289" cy="1188144"/>
        </a:xfrm>
        <a:prstGeom prst="rect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More people in the house?</a:t>
          </a:r>
        </a:p>
      </dsp:txBody>
      <dsp:txXfrm>
        <a:off x="0" y="2246961"/>
        <a:ext cx="2376289" cy="1188144"/>
      </dsp:txXfrm>
    </dsp:sp>
    <dsp:sp modelId="{1179F9AA-2CE9-4BBB-A73A-A01D744E8F26}">
      <dsp:nvSpPr>
        <dsp:cNvPr id="0" name=""/>
        <dsp:cNvSpPr/>
      </dsp:nvSpPr>
      <dsp:spPr>
        <a:xfrm>
          <a:off x="2875831" y="2841033"/>
          <a:ext cx="2376289" cy="1188144"/>
        </a:xfrm>
        <a:prstGeom prst="rect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Higher temperature setting?</a:t>
          </a:r>
        </a:p>
      </dsp:txBody>
      <dsp:txXfrm>
        <a:off x="2875831" y="2841033"/>
        <a:ext cx="2376289" cy="1188144"/>
      </dsp:txXfrm>
    </dsp:sp>
    <dsp:sp modelId="{7CABB2F1-5F72-4EE7-AEE6-F5F79575C78D}">
      <dsp:nvSpPr>
        <dsp:cNvPr id="0" name=""/>
        <dsp:cNvSpPr/>
      </dsp:nvSpPr>
      <dsp:spPr>
        <a:xfrm>
          <a:off x="3522111" y="4368904"/>
          <a:ext cx="1525007" cy="800975"/>
        </a:xfrm>
        <a:prstGeom prst="rect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Lower the setting</a:t>
          </a:r>
        </a:p>
      </dsp:txBody>
      <dsp:txXfrm>
        <a:off x="3522111" y="4368904"/>
        <a:ext cx="1525007" cy="800975"/>
      </dsp:txXfrm>
    </dsp:sp>
    <dsp:sp modelId="{5F9EE168-CAA7-4BFF-B4B0-D1D9F1E8302D}">
      <dsp:nvSpPr>
        <dsp:cNvPr id="0" name=""/>
        <dsp:cNvSpPr/>
      </dsp:nvSpPr>
      <dsp:spPr>
        <a:xfrm>
          <a:off x="5751710" y="2243871"/>
          <a:ext cx="2376289" cy="1188144"/>
        </a:xfrm>
        <a:prstGeom prst="rect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Efficiency declining?</a:t>
          </a:r>
        </a:p>
      </dsp:txBody>
      <dsp:txXfrm>
        <a:off x="5751710" y="2243871"/>
        <a:ext cx="2376289" cy="1188144"/>
      </dsp:txXfrm>
    </dsp:sp>
    <dsp:sp modelId="{445A0698-56F1-4642-9776-D78DAAB2DB28}">
      <dsp:nvSpPr>
        <dsp:cNvPr id="0" name=""/>
        <dsp:cNvSpPr/>
      </dsp:nvSpPr>
      <dsp:spPr>
        <a:xfrm>
          <a:off x="6345237" y="3693610"/>
          <a:ext cx="1706246" cy="760388"/>
        </a:xfrm>
        <a:prstGeom prst="rect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Service might be needed?</a:t>
          </a:r>
        </a:p>
      </dsp:txBody>
      <dsp:txXfrm>
        <a:off x="6345237" y="3693610"/>
        <a:ext cx="1706246" cy="760388"/>
      </dsp:txXfrm>
    </dsp:sp>
    <dsp:sp modelId="{B143467E-29A5-4159-AFE9-349B404014FA}">
      <dsp:nvSpPr>
        <dsp:cNvPr id="0" name=""/>
        <dsp:cNvSpPr/>
      </dsp:nvSpPr>
      <dsp:spPr>
        <a:xfrm>
          <a:off x="6345237" y="4654082"/>
          <a:ext cx="1756600" cy="744241"/>
        </a:xfrm>
        <a:prstGeom prst="rect">
          <a:avLst/>
        </a:prstGeom>
        <a:solidFill>
          <a:srgbClr val="4454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Replace water heater?</a:t>
          </a:r>
        </a:p>
      </dsp:txBody>
      <dsp:txXfrm>
        <a:off x="6345237" y="4654082"/>
        <a:ext cx="1756600" cy="7442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5F56-077B-43ED-A510-E5E852F8FCC5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C3EC2-5B6F-48AB-8BC8-F6E9EAC34AF3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6167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44546A"/>
              </a:solidFill>
            </a:rPr>
            <a:t>Market Sub-meters As Energy Reduction Tool</a:t>
          </a:r>
        </a:p>
      </dsp:txBody>
      <dsp:txXfrm>
        <a:off x="610504" y="416587"/>
        <a:ext cx="7440913" cy="833607"/>
      </dsp:txXfrm>
    </dsp:sp>
    <dsp:sp modelId="{C1EBAE1C-86E4-4428-AF1C-D4431C214327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2EBD-D54B-4BAC-81B8-434846AAF645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6167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kern="1200" dirty="0">
              <a:solidFill>
                <a:srgbClr val="44546A"/>
              </a:solidFill>
            </a:rPr>
            <a:t>Promote Appliance Performance Tracking</a:t>
          </a:r>
          <a:endParaRPr lang="en-US" sz="2800" b="1" kern="1200" dirty="0">
            <a:solidFill>
              <a:srgbClr val="44546A"/>
            </a:solidFill>
          </a:endParaRPr>
        </a:p>
      </dsp:txBody>
      <dsp:txXfrm>
        <a:off x="1088431" y="1667215"/>
        <a:ext cx="6962986" cy="833607"/>
      </dsp:txXfrm>
    </dsp:sp>
    <dsp:sp modelId="{874B0843-1EE8-4400-B31A-56200814FDE7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82D51-1E3B-4A12-B594-7F28BDD13787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6167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kern="1200" dirty="0">
              <a:solidFill>
                <a:srgbClr val="44546A"/>
              </a:solidFill>
            </a:rPr>
            <a:t>Install Efficient Water Heaters In All Homes</a:t>
          </a:r>
          <a:endParaRPr lang="en-US" sz="2800" b="1" kern="1200" dirty="0">
            <a:solidFill>
              <a:srgbClr val="44546A"/>
            </a:solidFill>
          </a:endParaRPr>
        </a:p>
      </dsp:txBody>
      <dsp:txXfrm>
        <a:off x="1088431" y="2917843"/>
        <a:ext cx="6962986" cy="833607"/>
      </dsp:txXfrm>
    </dsp:sp>
    <dsp:sp modelId="{7869446E-863F-401F-8542-219477880705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A5B43-753B-4E8A-A58F-3F784BB729BB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6167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44546A"/>
              </a:solidFill>
            </a:rPr>
            <a:t>Create Forecasting Tool And Interactive App</a:t>
          </a:r>
        </a:p>
      </dsp:txBody>
      <dsp:txXfrm>
        <a:off x="610504" y="4168472"/>
        <a:ext cx="7440913" cy="833607"/>
      </dsp:txXfrm>
    </dsp:sp>
    <dsp:sp modelId="{C539AEB2-C2A5-4B2D-8B6D-A905917EE11C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8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shows us the trend of each submeter.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all submeters are trending down except for the water heater &amp; A/C submeter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51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Took a random sample of one week in November for all years 2007-2010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Might look like musical scales, but this is actually the isolated water heater electric consumption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A/C during this time, so we can see what the water heater is doing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 in usage really jumps out at you in this chart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2007, it’s active for less time and uses less energy each time it’s active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2010, it’s active twice as much and the max consumption is up by 50%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pattern exists for randomly sampled weeks in January, February, and March as well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92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With this info, we conclude that water heater is using more energy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a few explanations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More people in house?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Higher temp setting?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Good to know what a change like this can mean for your usage/bill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Performance degrading?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Might be time to service or replace the water heater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60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With this data, we can also tell homeowner how much the cost of these appliances is going up each year.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May not seem significant now, but it’s 20% increase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trend is likely to continue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Water heater will continue to use more energy and cost more money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5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2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Water heater is the most used appliance in the house and it uses the most energy.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Installing highly efficient water heaters is the easiest way to reduce consumption and the electric bill.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your budget is limited when it comes to appliances, energy efficient water heaters will provide the most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73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6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r>
              <a:rPr lang="en-US" dirty="0"/>
              <a:t>Using this data set, we were able to create a reasonable forecasting model after testing several model types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We split the data into training and testing set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Train model on the training set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Test the model’s accuracy on the testing set.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Many models tested, pick the one that minimizes the error metrics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dirty="0"/>
              <a:t>The final model is a linear regression model using trend &amp; seasonality as predictors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dirty="0"/>
              <a:t>We can see it performs pretty well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dirty="0"/>
              <a:t>Just because model fits the sample data well, doesn’t mean it will forecast well though!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17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r>
              <a:rPr lang="en-US" dirty="0"/>
              <a:t>Here is the model used to create a forecast for the next 12 months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This looks reasonable given the past data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The blue line is our point forecast, or the specific value we are predicting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But we also include the 80 and 95 % prediction intervals to show where we feel confident that the actual value will fall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93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r>
              <a:rPr lang="en-US" dirty="0"/>
              <a:t>Using forecasts generated from the model, we can predict the homeowner’s monthly bill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This chart shows our point forecast as well as the 95% prediction range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Where we can say the actual value will fall with 95% probability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By showing if the bill is below or above average, the homeowner can know how the bill relates to other months in the year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By giving a long term forecast, families can better budget their monthly expenses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0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35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r>
              <a:rPr lang="en-US" dirty="0"/>
              <a:t>Using forecasts generated from the model, we can predict the homeowner’s monthly bill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This chart shows our point forecast as well as the 95% prediction range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Where we can say the actual value will fall with 95% probability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By showing if the bill is below or above average, the homeowner can know how the bill relates to other months in the year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By giving a long term forecast, families can better budget their monthly expenses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44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r>
              <a:rPr lang="en-US" dirty="0"/>
              <a:t>Of course, having all of this information in an interactive format would be the most useful</a:t>
            </a:r>
          </a:p>
          <a:p>
            <a:pPr marL="457200" lvl="1" indent="0" algn="l">
              <a:buFont typeface="Arial" panose="020B0604020202020204" pitchFamily="34" charset="0"/>
              <a:buNone/>
            </a:pPr>
            <a:r>
              <a:rPr lang="en-US" dirty="0"/>
              <a:t>An app could contain the following features: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Usage and bill forecast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Cost of electricity right now (help with peak shifting)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dirty="0"/>
              <a:t>Recommendation on when and when not to use dishwasher, washer/dryer, </a:t>
            </a:r>
            <a:r>
              <a:rPr lang="en-US" dirty="0" err="1"/>
              <a:t>etc</a:t>
            </a:r>
            <a:endParaRPr lang="en-US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Comparisons to previous month/year’s usage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Appliance tracker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dirty="0"/>
              <a:t>Recommendations to reduce consumption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83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Sub meters help people reduce consumption and save money. Powerful marketing tool for your new homes.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ability to track appliance performance gives people insight into their usage and what appliances are costing them the most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By installing highly efficient water heaters, you’re providing the most value to a homeowner in terms of efficient appliances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energy forecast along with an interactive app puts the power of all this data directly into the hands of the homeowner so that she can reduce consumption and save money.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18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10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create such a model using this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9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we have is the Electric Consumption Data 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Rich data set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 2 million observations of 4 submeters in one home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to have multiple homes, but this is good 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consumption measured every minute for 47 months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25,000 missing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1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install sub-meters in new homes, market them as an energy reduction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from our first presentation, reviews from current users say they these devices save them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5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confirm this with the data set we have.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a trend of reduced consumption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Correlation isn’t causation, so we cannot say for sure that the reduction is because of the submeters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5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would follow that if consumption is going down,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household energy bill would also be going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the submeters can help you use less energy and save money.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47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marketing the submeters, </a:t>
            </a:r>
          </a:p>
          <a:p>
            <a:r>
              <a:rPr lang="en-US" dirty="0"/>
              <a:t>promote idea that you can track performance of appliances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4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9.svg"/><Relationship Id="rId9" Type="http://schemas.microsoft.com/office/2007/relationships/diagramDrawing" Target="../diagrams/drawin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19" Type="http://schemas.openxmlformats.org/officeDocument/2006/relationships/image" Target="../media/image13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1.png"/><Relationship Id="rId18" Type="http://schemas.openxmlformats.org/officeDocument/2006/relationships/image" Target="../media/image23.jpg"/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33.svg"/><Relationship Id="rId10" Type="http://schemas.openxmlformats.org/officeDocument/2006/relationships/image" Target="../media/image28.svg"/><Relationship Id="rId4" Type="http://schemas.openxmlformats.org/officeDocument/2006/relationships/image" Target="../media/image26.sv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hyperlink" Target="https://24slides.com/?utm_campaign=mp&amp;utm_medium=ppt&amp;utm_source=pptlink&amp;utm_content=&amp;utm_term=" TargetMode="External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065263"/>
            <a:ext cx="5786662" cy="221599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HOME POWER CONSUMPTION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ANALYTICS FOR ENERGY REDUCTION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650309"/>
            <a:ext cx="5786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JESSICA KRUEGER – IOT ANALYTICS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A1E79-23A9-4C4A-9929-19E34BA9A8C0}"/>
              </a:ext>
            </a:extLst>
          </p:cNvPr>
          <p:cNvGrpSpPr/>
          <p:nvPr/>
        </p:nvGrpSpPr>
        <p:grpSpPr>
          <a:xfrm>
            <a:off x="1213646" y="286624"/>
            <a:ext cx="10285713" cy="833607"/>
            <a:chOff x="610504" y="416587"/>
            <a:chExt cx="7440913" cy="8336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B0FA3-AF6A-4E91-8D21-FB1A456FE86F}"/>
                </a:ext>
              </a:extLst>
            </p:cNvPr>
            <p:cNvSpPr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596BA-AD43-4FDF-A12F-2016494F64A7}"/>
                </a:ext>
              </a:extLst>
            </p:cNvPr>
            <p:cNvSpPr txBox="1"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/>
              <a:r>
                <a:rPr lang="en-US" sz="2800" b="1" dirty="0">
                  <a:solidFill>
                    <a:srgbClr val="44546A"/>
                  </a:solidFill>
                </a:rPr>
                <a:t>Consumption for Sub-meter 3 is Increasing 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02EFEF2-79D4-4768-B2B0-93DC43928ED5}"/>
              </a:ext>
            </a:extLst>
          </p:cNvPr>
          <p:cNvSpPr/>
          <p:nvPr/>
        </p:nvSpPr>
        <p:spPr>
          <a:xfrm>
            <a:off x="692642" y="182423"/>
            <a:ext cx="1042009" cy="10420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4" name="Graphic 23" descr="Gauge">
            <a:extLst>
              <a:ext uri="{FF2B5EF4-FFF2-40B4-BE49-F238E27FC236}">
                <a16:creationId xmlns:a16="http://schemas.microsoft.com/office/drawing/2014/main" id="{6F280649-5796-463F-994E-6355105CB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279" y="320490"/>
            <a:ext cx="702733" cy="702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89DA39-2A58-4683-B623-8AD3D5500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1619947"/>
            <a:ext cx="9550400" cy="4638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CD2448-F6C0-4D95-97BA-08153343D1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5244" t="55337" r="50379" b="8676"/>
          <a:stretch/>
        </p:blipFill>
        <p:spPr>
          <a:xfrm>
            <a:off x="1828801" y="4195440"/>
            <a:ext cx="4238171" cy="16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2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A1E79-23A9-4C4A-9929-19E34BA9A8C0}"/>
              </a:ext>
            </a:extLst>
          </p:cNvPr>
          <p:cNvGrpSpPr/>
          <p:nvPr/>
        </p:nvGrpSpPr>
        <p:grpSpPr>
          <a:xfrm>
            <a:off x="1213646" y="286624"/>
            <a:ext cx="10285713" cy="833607"/>
            <a:chOff x="610504" y="416587"/>
            <a:chExt cx="7440913" cy="8336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B0FA3-AF6A-4E91-8D21-FB1A456FE86F}"/>
                </a:ext>
              </a:extLst>
            </p:cNvPr>
            <p:cNvSpPr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596BA-AD43-4FDF-A12F-2016494F64A7}"/>
                </a:ext>
              </a:extLst>
            </p:cNvPr>
            <p:cNvSpPr txBox="1"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/>
              <a:r>
                <a:rPr lang="en-US" sz="2800" b="1" dirty="0">
                  <a:solidFill>
                    <a:srgbClr val="44546A"/>
                  </a:solidFill>
                </a:rPr>
                <a:t>Water Heater Performance is Declining Over Time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02EFEF2-79D4-4768-B2B0-93DC43928ED5}"/>
              </a:ext>
            </a:extLst>
          </p:cNvPr>
          <p:cNvSpPr/>
          <p:nvPr/>
        </p:nvSpPr>
        <p:spPr>
          <a:xfrm>
            <a:off x="692642" y="182423"/>
            <a:ext cx="1042009" cy="10420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4" name="Graphic 23" descr="Gauge">
            <a:extLst>
              <a:ext uri="{FF2B5EF4-FFF2-40B4-BE49-F238E27FC236}">
                <a16:creationId xmlns:a16="http://schemas.microsoft.com/office/drawing/2014/main" id="{6F280649-5796-463F-994E-6355105CB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279" y="320490"/>
            <a:ext cx="702733" cy="70273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3D33C0B-53B2-4894-AA13-09187B5DC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76" y="1359896"/>
            <a:ext cx="7438309" cy="531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1D705-737B-4DB0-B668-9E4CBED405BB}"/>
              </a:ext>
            </a:extLst>
          </p:cNvPr>
          <p:cNvSpPr txBox="1"/>
          <p:nvPr/>
        </p:nvSpPr>
        <p:spPr>
          <a:xfrm>
            <a:off x="1061245" y="3538638"/>
            <a:ext cx="166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closer look…</a:t>
            </a:r>
          </a:p>
          <a:p>
            <a:r>
              <a:rPr lang="en-US" b="1" dirty="0">
                <a:solidFill>
                  <a:schemeClr val="bg1"/>
                </a:solidFill>
              </a:rPr>
              <a:t>November 6-12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00F2AC1-5E28-4280-AE46-5C8B2563206C}"/>
              </a:ext>
            </a:extLst>
          </p:cNvPr>
          <p:cNvSpPr/>
          <p:nvPr/>
        </p:nvSpPr>
        <p:spPr>
          <a:xfrm>
            <a:off x="457198" y="1596325"/>
            <a:ext cx="2267743" cy="160564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7BDE6DD8-796B-4790-A0A4-A357F2764E50}"/>
              </a:ext>
            </a:extLst>
          </p:cNvPr>
          <p:cNvSpPr/>
          <p:nvPr/>
        </p:nvSpPr>
        <p:spPr>
          <a:xfrm rot="10800000">
            <a:off x="9866192" y="5021794"/>
            <a:ext cx="2149213" cy="1549581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32BBC-586A-4E99-9F3C-878C834CF7F2}"/>
              </a:ext>
            </a:extLst>
          </p:cNvPr>
          <p:cNvSpPr txBox="1"/>
          <p:nvPr/>
        </p:nvSpPr>
        <p:spPr>
          <a:xfrm>
            <a:off x="2883877" y="1359896"/>
            <a:ext cx="69387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Water Heater Electric Consumption by Minute – Week 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8EB4D-BA1A-4EFD-AC04-DAD867949C63}"/>
              </a:ext>
            </a:extLst>
          </p:cNvPr>
          <p:cNvSpPr txBox="1"/>
          <p:nvPr/>
        </p:nvSpPr>
        <p:spPr>
          <a:xfrm>
            <a:off x="489518" y="1709283"/>
            <a:ext cx="200585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</a:rPr>
              <a:t>2007</a:t>
            </a:r>
          </a:p>
          <a:p>
            <a:endParaRPr lang="en-US" sz="105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Active: 63 hours</a:t>
            </a:r>
          </a:p>
          <a:p>
            <a:r>
              <a:rPr lang="en-US" dirty="0">
                <a:solidFill>
                  <a:schemeClr val="bg1"/>
                </a:solidFill>
              </a:rPr>
              <a:t>Max = 19 w-h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08137-B7EB-45AC-AF00-F17BFA19BBC7}"/>
              </a:ext>
            </a:extLst>
          </p:cNvPr>
          <p:cNvSpPr txBox="1"/>
          <p:nvPr/>
        </p:nvSpPr>
        <p:spPr>
          <a:xfrm>
            <a:off x="9866192" y="5209465"/>
            <a:ext cx="200585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u="sng" dirty="0">
                <a:solidFill>
                  <a:schemeClr val="bg1"/>
                </a:solidFill>
              </a:rPr>
              <a:t>2010</a:t>
            </a:r>
          </a:p>
          <a:p>
            <a:pPr algn="r"/>
            <a:endParaRPr lang="en-US" sz="1050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Active: 126 hours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Max = 30 w-h </a:t>
            </a:r>
          </a:p>
          <a:p>
            <a:pPr algn="r"/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A50EA1-057D-48B6-9E65-5EFDB911E3FC}"/>
              </a:ext>
            </a:extLst>
          </p:cNvPr>
          <p:cNvSpPr/>
          <p:nvPr/>
        </p:nvSpPr>
        <p:spPr>
          <a:xfrm>
            <a:off x="2753969" y="2847073"/>
            <a:ext cx="7097709" cy="2362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6900B4-FA23-4E5C-B617-FEE07B97919A}"/>
              </a:ext>
            </a:extLst>
          </p:cNvPr>
          <p:cNvSpPr/>
          <p:nvPr/>
        </p:nvSpPr>
        <p:spPr>
          <a:xfrm>
            <a:off x="2746712" y="5203837"/>
            <a:ext cx="7097709" cy="1185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7" grpId="0"/>
      <p:bldP spid="17" grpId="0"/>
      <p:bldP spid="2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A1E79-23A9-4C4A-9929-19E34BA9A8C0}"/>
              </a:ext>
            </a:extLst>
          </p:cNvPr>
          <p:cNvGrpSpPr/>
          <p:nvPr/>
        </p:nvGrpSpPr>
        <p:grpSpPr>
          <a:xfrm>
            <a:off x="1213646" y="286624"/>
            <a:ext cx="10285713" cy="833607"/>
            <a:chOff x="610504" y="416587"/>
            <a:chExt cx="7440913" cy="8336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B0FA3-AF6A-4E91-8D21-FB1A456FE86F}"/>
                </a:ext>
              </a:extLst>
            </p:cNvPr>
            <p:cNvSpPr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596BA-AD43-4FDF-A12F-2016494F64A7}"/>
                </a:ext>
              </a:extLst>
            </p:cNvPr>
            <p:cNvSpPr txBox="1"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/>
              <a:r>
                <a:rPr lang="en-US" sz="2800" b="1" dirty="0">
                  <a:solidFill>
                    <a:srgbClr val="44546A"/>
                  </a:solidFill>
                </a:rPr>
                <a:t>Possible Explanations for Declining Performance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02EFEF2-79D4-4768-B2B0-93DC43928ED5}"/>
              </a:ext>
            </a:extLst>
          </p:cNvPr>
          <p:cNvSpPr/>
          <p:nvPr/>
        </p:nvSpPr>
        <p:spPr>
          <a:xfrm>
            <a:off x="692642" y="182423"/>
            <a:ext cx="1042009" cy="10420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4" name="Graphic 23" descr="Gauge">
            <a:extLst>
              <a:ext uri="{FF2B5EF4-FFF2-40B4-BE49-F238E27FC236}">
                <a16:creationId xmlns:a16="http://schemas.microsoft.com/office/drawing/2014/main" id="{6F280649-5796-463F-994E-6355105CB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279" y="320490"/>
            <a:ext cx="702733" cy="702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1D705-737B-4DB0-B668-9E4CBED405BB}"/>
              </a:ext>
            </a:extLst>
          </p:cNvPr>
          <p:cNvSpPr txBox="1"/>
          <p:nvPr/>
        </p:nvSpPr>
        <p:spPr>
          <a:xfrm>
            <a:off x="1061245" y="3538638"/>
            <a:ext cx="166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closer look…</a:t>
            </a:r>
          </a:p>
          <a:p>
            <a:r>
              <a:rPr lang="en-US" b="1" dirty="0">
                <a:solidFill>
                  <a:schemeClr val="bg1"/>
                </a:solidFill>
              </a:rPr>
              <a:t>November 6-12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F659831-81AC-4EEC-8AB1-05DB3DA8F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748629"/>
              </p:ext>
            </p:extLst>
          </p:nvPr>
        </p:nvGraphicFramePr>
        <p:xfrm>
          <a:off x="2032000" y="122443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8602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6010C4-8851-4B9D-BBAC-E3356F24D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96010C4-8851-4B9D-BBAC-E3356F24D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5FE4E83-894D-435F-873C-8DB5BA9217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45FE4E83-894D-435F-873C-8DB5BA9217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3536CAA-C9B4-4500-8CDD-C8C12519AA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B3536CAA-C9B4-4500-8CDD-C8C12519AA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179F9AA-2CE9-4BBB-A73A-A01D744E8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1179F9AA-2CE9-4BBB-A73A-A01D744E8F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E470033-FF99-4917-A892-13CE952F3B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1E470033-FF99-4917-A892-13CE952F3B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CABB2F1-5F72-4EE7-AEE6-F5F79575C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7CABB2F1-5F72-4EE7-AEE6-F5F79575C7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2C2A08E-D3DA-4AE9-9038-95005386B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E2C2A08E-D3DA-4AE9-9038-95005386B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F9EE168-CAA7-4BFF-B4B0-D1D9F1E83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5F9EE168-CAA7-4BFF-B4B0-D1D9F1E830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D022BC1-21A3-4E6A-85F3-A17BA2741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3D022BC1-21A3-4E6A-85F3-A17BA27412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45A0698-56F1-4642-9776-D78DAAB2D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445A0698-56F1-4642-9776-D78DAAB2DB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6D2574-3EA4-4A22-9073-EA842E87C4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6A6D2574-3EA4-4A22-9073-EA842E87C4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143467E-29A5-4159-AFE9-349B40401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B143467E-29A5-4159-AFE9-349B40401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A1E79-23A9-4C4A-9929-19E34BA9A8C0}"/>
              </a:ext>
            </a:extLst>
          </p:cNvPr>
          <p:cNvGrpSpPr/>
          <p:nvPr/>
        </p:nvGrpSpPr>
        <p:grpSpPr>
          <a:xfrm>
            <a:off x="1213646" y="286624"/>
            <a:ext cx="10285713" cy="833607"/>
            <a:chOff x="610504" y="416587"/>
            <a:chExt cx="7440913" cy="8336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B0FA3-AF6A-4E91-8D21-FB1A456FE86F}"/>
                </a:ext>
              </a:extLst>
            </p:cNvPr>
            <p:cNvSpPr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596BA-AD43-4FDF-A12F-2016494F64A7}"/>
                </a:ext>
              </a:extLst>
            </p:cNvPr>
            <p:cNvSpPr txBox="1"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/>
              <a:r>
                <a:rPr lang="en-US" sz="2800" b="1" dirty="0">
                  <a:solidFill>
                    <a:srgbClr val="44546A"/>
                  </a:solidFill>
                </a:rPr>
                <a:t>Water Heater In-efficiency Costs More Money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02EFEF2-79D4-4768-B2B0-93DC43928ED5}"/>
              </a:ext>
            </a:extLst>
          </p:cNvPr>
          <p:cNvSpPr/>
          <p:nvPr/>
        </p:nvSpPr>
        <p:spPr>
          <a:xfrm>
            <a:off x="692642" y="182423"/>
            <a:ext cx="1042009" cy="10420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4" name="Graphic 23" descr="Gauge">
            <a:extLst>
              <a:ext uri="{FF2B5EF4-FFF2-40B4-BE49-F238E27FC236}">
                <a16:creationId xmlns:a16="http://schemas.microsoft.com/office/drawing/2014/main" id="{6F280649-5796-463F-994E-6355105CB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279" y="320490"/>
            <a:ext cx="702733" cy="702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E6E1DD-93A9-403B-A0F4-292510591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10" y="1458550"/>
            <a:ext cx="8454379" cy="5217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02DD18-9B09-4D24-A822-531D58142214}"/>
              </a:ext>
            </a:extLst>
          </p:cNvPr>
          <p:cNvSpPr txBox="1"/>
          <p:nvPr/>
        </p:nvSpPr>
        <p:spPr>
          <a:xfrm>
            <a:off x="7380285" y="2781124"/>
            <a:ext cx="25835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0072"/>
                </a:solidFill>
                <a:latin typeface="+mj-lt"/>
              </a:rPr>
              <a:t>20%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F6D38FEE-EF01-4CEF-944A-D9C3984264E0}"/>
              </a:ext>
            </a:extLst>
          </p:cNvPr>
          <p:cNvSpPr/>
          <p:nvPr/>
        </p:nvSpPr>
        <p:spPr>
          <a:xfrm rot="2214867">
            <a:off x="9293492" y="2909096"/>
            <a:ext cx="465522" cy="792732"/>
          </a:xfrm>
          <a:prstGeom prst="upArrow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AAEF42-9778-4E62-83C1-579319953D1A}"/>
              </a:ext>
            </a:extLst>
          </p:cNvPr>
          <p:cNvSpPr txBox="1"/>
          <p:nvPr/>
        </p:nvSpPr>
        <p:spPr>
          <a:xfrm>
            <a:off x="711199" y="1608670"/>
            <a:ext cx="282784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4400" b="1" dirty="0">
                <a:solidFill>
                  <a:srgbClr val="44546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Install Efficient Water Heaters In All Homes</a:t>
            </a:r>
          </a:p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8B52B5-47A6-4EC1-9922-C7BAD8C1F482}"/>
              </a:ext>
            </a:extLst>
          </p:cNvPr>
          <p:cNvSpPr txBox="1"/>
          <p:nvPr/>
        </p:nvSpPr>
        <p:spPr>
          <a:xfrm>
            <a:off x="1463904" y="237346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</a:rPr>
              <a:t>RECOMMENDATION #3</a:t>
            </a:r>
            <a:endParaRPr lang="en-US" sz="4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" name="Graphic 7" descr="House">
            <a:extLst>
              <a:ext uri="{FF2B5EF4-FFF2-40B4-BE49-F238E27FC236}">
                <a16:creationId xmlns:a16="http://schemas.microsoft.com/office/drawing/2014/main" id="{AC778A4C-B1DD-4419-BC9D-7D0C61EDF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0156" y="1437148"/>
            <a:ext cx="3983703" cy="398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1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A1E79-23A9-4C4A-9929-19E34BA9A8C0}"/>
              </a:ext>
            </a:extLst>
          </p:cNvPr>
          <p:cNvGrpSpPr/>
          <p:nvPr/>
        </p:nvGrpSpPr>
        <p:grpSpPr>
          <a:xfrm>
            <a:off x="1213646" y="286624"/>
            <a:ext cx="10285713" cy="833607"/>
            <a:chOff x="610504" y="416587"/>
            <a:chExt cx="7440913" cy="8336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B0FA3-AF6A-4E91-8D21-FB1A456FE86F}"/>
                </a:ext>
              </a:extLst>
            </p:cNvPr>
            <p:cNvSpPr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596BA-AD43-4FDF-A12F-2016494F64A7}"/>
                </a:ext>
              </a:extLst>
            </p:cNvPr>
            <p:cNvSpPr txBox="1"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/>
              <a:r>
                <a:rPr lang="en-US" sz="2800" b="1" dirty="0">
                  <a:solidFill>
                    <a:srgbClr val="44546A"/>
                  </a:solidFill>
                </a:rPr>
                <a:t>Water Heaters Use the Most Energy in a Home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02EFEF2-79D4-4768-B2B0-93DC43928ED5}"/>
              </a:ext>
            </a:extLst>
          </p:cNvPr>
          <p:cNvSpPr/>
          <p:nvPr/>
        </p:nvSpPr>
        <p:spPr>
          <a:xfrm>
            <a:off x="692642" y="182423"/>
            <a:ext cx="1042009" cy="10420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Graphic 8" descr="House">
            <a:extLst>
              <a:ext uri="{FF2B5EF4-FFF2-40B4-BE49-F238E27FC236}">
                <a16:creationId xmlns:a16="http://schemas.microsoft.com/office/drawing/2014/main" id="{B1FA77A6-B7F7-4436-8A81-7EFB0D586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279" y="286624"/>
            <a:ext cx="702733" cy="702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34D03-CEAF-4B50-8AB2-2224D441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752" y="1573036"/>
            <a:ext cx="9632496" cy="5102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CD577-9D95-4C0C-9C36-39B79EB96A4E}"/>
              </a:ext>
            </a:extLst>
          </p:cNvPr>
          <p:cNvSpPr txBox="1"/>
          <p:nvPr/>
        </p:nvSpPr>
        <p:spPr>
          <a:xfrm>
            <a:off x="6269418" y="2675822"/>
            <a:ext cx="19746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4080"/>
                </a:solidFill>
              </a:rPr>
              <a:t>Water heaters </a:t>
            </a:r>
            <a:r>
              <a:rPr lang="en-US" sz="1400" dirty="0"/>
              <a:t>are a home’s most expensive appliance to operate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3CB5B3-0E1D-4649-B7FA-F20CD1A27F83}"/>
              </a:ext>
            </a:extLst>
          </p:cNvPr>
          <p:cNvSpPr/>
          <p:nvPr/>
        </p:nvSpPr>
        <p:spPr>
          <a:xfrm>
            <a:off x="1734651" y="5181600"/>
            <a:ext cx="4534767" cy="1132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40DC1F-873F-41D8-A12B-582B15FDA304}"/>
              </a:ext>
            </a:extLst>
          </p:cNvPr>
          <p:cNvSpPr/>
          <p:nvPr/>
        </p:nvSpPr>
        <p:spPr>
          <a:xfrm>
            <a:off x="8395006" y="1901854"/>
            <a:ext cx="2258479" cy="441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A34AD-1164-4CE7-929A-098A6B4C25C5}"/>
              </a:ext>
            </a:extLst>
          </p:cNvPr>
          <p:cNvSpPr txBox="1"/>
          <p:nvPr/>
        </p:nvSpPr>
        <p:spPr>
          <a:xfrm>
            <a:off x="8438835" y="2950964"/>
            <a:ext cx="299016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r>
              <a:rPr lang="en-US" sz="1600" dirty="0">
                <a:solidFill>
                  <a:srgbClr val="AFABAB"/>
                </a:solidFill>
              </a:rPr>
              <a:t>Air Conditioner</a:t>
            </a:r>
          </a:p>
          <a:p>
            <a:r>
              <a:rPr lang="en-US" sz="1600" dirty="0">
                <a:solidFill>
                  <a:srgbClr val="AFABAB"/>
                </a:solidFill>
              </a:rPr>
              <a:t>Avg: 300 w-h/day</a:t>
            </a:r>
          </a:p>
          <a:p>
            <a:endParaRPr lang="en-US" sz="1600" b="1" dirty="0">
              <a:solidFill>
                <a:srgbClr val="004080"/>
              </a:solidFill>
            </a:endParaRPr>
          </a:p>
          <a:p>
            <a:r>
              <a:rPr lang="en-US" sz="1600" b="1" dirty="0">
                <a:solidFill>
                  <a:srgbClr val="004080"/>
                </a:solidFill>
              </a:rPr>
              <a:t>Water Heater</a:t>
            </a:r>
            <a:endParaRPr lang="en-US" sz="1600" dirty="0">
              <a:solidFill>
                <a:srgbClr val="004080"/>
              </a:solidFill>
            </a:endParaRPr>
          </a:p>
          <a:p>
            <a:r>
              <a:rPr lang="en-US" sz="1600" dirty="0">
                <a:solidFill>
                  <a:srgbClr val="004080"/>
                </a:solidFill>
              </a:rPr>
              <a:t>Avg: 1200 w-h/day</a:t>
            </a:r>
          </a:p>
          <a:p>
            <a:endParaRPr lang="en-US" dirty="0">
              <a:solidFill>
                <a:srgbClr val="004080"/>
              </a:solidFill>
            </a:endParaRPr>
          </a:p>
          <a:p>
            <a:endParaRPr lang="en-US" sz="5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source: http://energyusecalculator.com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5325B3-96FE-4069-B44B-6630DCDACB9D}"/>
              </a:ext>
            </a:extLst>
          </p:cNvPr>
          <p:cNvSpPr/>
          <p:nvPr/>
        </p:nvSpPr>
        <p:spPr>
          <a:xfrm>
            <a:off x="6348104" y="3414486"/>
            <a:ext cx="1974698" cy="5326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68D978-4EE3-4E68-A662-2D0938042080}"/>
              </a:ext>
            </a:extLst>
          </p:cNvPr>
          <p:cNvCxnSpPr/>
          <p:nvPr/>
        </p:nvCxnSpPr>
        <p:spPr>
          <a:xfrm>
            <a:off x="8221256" y="4274820"/>
            <a:ext cx="26742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89597-39A5-42FF-BC9B-645FA20FC0D1}"/>
              </a:ext>
            </a:extLst>
          </p:cNvPr>
          <p:cNvCxnSpPr/>
          <p:nvPr/>
        </p:nvCxnSpPr>
        <p:spPr>
          <a:xfrm>
            <a:off x="8228876" y="3543300"/>
            <a:ext cx="267424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3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5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AAEF42-9778-4E62-83C1-579319953D1A}"/>
              </a:ext>
            </a:extLst>
          </p:cNvPr>
          <p:cNvSpPr txBox="1"/>
          <p:nvPr/>
        </p:nvSpPr>
        <p:spPr>
          <a:xfrm>
            <a:off x="711199" y="1608670"/>
            <a:ext cx="28278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4400" b="1" dirty="0">
                <a:solidFill>
                  <a:srgbClr val="44546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Forecasting Tool and Interactive App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8B52B5-47A6-4EC1-9922-C7BAD8C1F482}"/>
              </a:ext>
            </a:extLst>
          </p:cNvPr>
          <p:cNvSpPr txBox="1"/>
          <p:nvPr/>
        </p:nvSpPr>
        <p:spPr>
          <a:xfrm>
            <a:off x="1463904" y="237346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</a:rPr>
              <a:t>RECOMMENDATION #4</a:t>
            </a:r>
            <a:endParaRPr lang="en-US" sz="44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2DCFF9-69B8-4EB5-95B1-E8DA71304BCA}"/>
              </a:ext>
            </a:extLst>
          </p:cNvPr>
          <p:cNvGrpSpPr>
            <a:grpSpLocks noChangeAspect="1"/>
          </p:cNvGrpSpPr>
          <p:nvPr/>
        </p:nvGrpSpPr>
        <p:grpSpPr>
          <a:xfrm>
            <a:off x="4978398" y="1588658"/>
            <a:ext cx="4114800" cy="4114800"/>
            <a:chOff x="2285999" y="5406246"/>
            <a:chExt cx="707337" cy="707337"/>
          </a:xfrm>
        </p:grpSpPr>
        <p:pic>
          <p:nvPicPr>
            <p:cNvPr id="6" name="Graphic 5" descr="Smart Phone">
              <a:extLst>
                <a:ext uri="{FF2B5EF4-FFF2-40B4-BE49-F238E27FC236}">
                  <a16:creationId xmlns:a16="http://schemas.microsoft.com/office/drawing/2014/main" id="{D21C6789-FFC0-47A3-8182-F8D401562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5999" y="5406246"/>
              <a:ext cx="707337" cy="707337"/>
            </a:xfrm>
            <a:prstGeom prst="rect">
              <a:avLst/>
            </a:prstGeom>
          </p:spPr>
        </p:pic>
        <p:pic>
          <p:nvPicPr>
            <p:cNvPr id="9" name="Graphic 8" descr="Bar chart">
              <a:extLst>
                <a:ext uri="{FF2B5EF4-FFF2-40B4-BE49-F238E27FC236}">
                  <a16:creationId xmlns:a16="http://schemas.microsoft.com/office/drawing/2014/main" id="{39600E3D-1B62-4176-A17D-3D88B0547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97239" y="5546271"/>
              <a:ext cx="284858" cy="427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892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A1E79-23A9-4C4A-9929-19E34BA9A8C0}"/>
              </a:ext>
            </a:extLst>
          </p:cNvPr>
          <p:cNvGrpSpPr/>
          <p:nvPr/>
        </p:nvGrpSpPr>
        <p:grpSpPr>
          <a:xfrm>
            <a:off x="1213646" y="286624"/>
            <a:ext cx="10285713" cy="833607"/>
            <a:chOff x="610504" y="416587"/>
            <a:chExt cx="7440913" cy="8336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B0FA3-AF6A-4E91-8D21-FB1A456FE86F}"/>
                </a:ext>
              </a:extLst>
            </p:cNvPr>
            <p:cNvSpPr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596BA-AD43-4FDF-A12F-2016494F64A7}"/>
                </a:ext>
              </a:extLst>
            </p:cNvPr>
            <p:cNvSpPr txBox="1"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/>
              <a:r>
                <a:rPr lang="en-US" sz="2800" b="1" dirty="0">
                  <a:solidFill>
                    <a:srgbClr val="44546A"/>
                  </a:solidFill>
                </a:rPr>
                <a:t>Linear Forecasting Model Can Be Used Predict Consumption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02EFEF2-79D4-4768-B2B0-93DC43928ED5}"/>
              </a:ext>
            </a:extLst>
          </p:cNvPr>
          <p:cNvSpPr/>
          <p:nvPr/>
        </p:nvSpPr>
        <p:spPr>
          <a:xfrm>
            <a:off x="692642" y="182423"/>
            <a:ext cx="1042009" cy="10420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9DB1FA6D-5BC2-44EC-B3B4-2A5767829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7" y="355552"/>
            <a:ext cx="707337" cy="707337"/>
          </a:xfrm>
          <a:prstGeom prst="rect">
            <a:avLst/>
          </a:prstGeom>
        </p:spPr>
      </p:pic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33E2243B-5A68-4FEA-AC43-E68747962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217" y="495577"/>
            <a:ext cx="284858" cy="427287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D1EA64AC-B62E-445A-96CA-B9420673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75" y="1493003"/>
            <a:ext cx="7255604" cy="518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7F3260-07C6-4C59-8D7C-06D2AB678DBC}"/>
              </a:ext>
            </a:extLst>
          </p:cNvPr>
          <p:cNvSpPr txBox="1"/>
          <p:nvPr/>
        </p:nvSpPr>
        <p:spPr>
          <a:xfrm>
            <a:off x="8950569" y="4919227"/>
            <a:ext cx="3048000" cy="13849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4546A"/>
                </a:solidFill>
              </a:rPr>
              <a:t>Accuracy Metrics</a:t>
            </a:r>
          </a:p>
          <a:p>
            <a:r>
              <a:rPr lang="en-US" sz="2000" dirty="0">
                <a:solidFill>
                  <a:srgbClr val="44546A"/>
                </a:solidFill>
              </a:rPr>
              <a:t>RMSE: 63230  = 63 kWh</a:t>
            </a:r>
          </a:p>
          <a:p>
            <a:r>
              <a:rPr lang="en-US" sz="2000" dirty="0">
                <a:solidFill>
                  <a:srgbClr val="44546A"/>
                </a:solidFill>
              </a:rPr>
              <a:t>MAPE = 7.128</a:t>
            </a:r>
          </a:p>
          <a:p>
            <a:r>
              <a:rPr lang="en-US" sz="2000" dirty="0">
                <a:solidFill>
                  <a:srgbClr val="44546A"/>
                </a:solidFill>
              </a:rPr>
              <a:t>Residuals = white noise</a:t>
            </a:r>
          </a:p>
        </p:txBody>
      </p:sp>
    </p:spTree>
    <p:extLst>
      <p:ext uri="{BB962C8B-B14F-4D97-AF65-F5344CB8AC3E}">
        <p14:creationId xmlns:p14="http://schemas.microsoft.com/office/powerpoint/2010/main" val="212771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A1E79-23A9-4C4A-9929-19E34BA9A8C0}"/>
              </a:ext>
            </a:extLst>
          </p:cNvPr>
          <p:cNvGrpSpPr/>
          <p:nvPr/>
        </p:nvGrpSpPr>
        <p:grpSpPr>
          <a:xfrm>
            <a:off x="1213646" y="286624"/>
            <a:ext cx="10285713" cy="833607"/>
            <a:chOff x="610504" y="416587"/>
            <a:chExt cx="7440913" cy="8336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B0FA3-AF6A-4E91-8D21-FB1A456FE86F}"/>
                </a:ext>
              </a:extLst>
            </p:cNvPr>
            <p:cNvSpPr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596BA-AD43-4FDF-A12F-2016494F64A7}"/>
                </a:ext>
              </a:extLst>
            </p:cNvPr>
            <p:cNvSpPr txBox="1"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/>
              <a:r>
                <a:rPr lang="en-US" sz="2800" b="1" dirty="0">
                  <a:solidFill>
                    <a:srgbClr val="44546A"/>
                  </a:solidFill>
                </a:rPr>
                <a:t>Energy Consumption Forecast for Next 12 Months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02EFEF2-79D4-4768-B2B0-93DC43928ED5}"/>
              </a:ext>
            </a:extLst>
          </p:cNvPr>
          <p:cNvSpPr/>
          <p:nvPr/>
        </p:nvSpPr>
        <p:spPr>
          <a:xfrm>
            <a:off x="692642" y="182423"/>
            <a:ext cx="1042009" cy="10420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9DB1FA6D-5BC2-44EC-B3B4-2A5767829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7" y="355552"/>
            <a:ext cx="707337" cy="707337"/>
          </a:xfrm>
          <a:prstGeom prst="rect">
            <a:avLst/>
          </a:prstGeom>
        </p:spPr>
      </p:pic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33E2243B-5A68-4FEA-AC43-E68747962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217" y="495577"/>
            <a:ext cx="284858" cy="42728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A4281541-ACB5-4CCE-A508-A0330D96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25" y="1275322"/>
            <a:ext cx="7815749" cy="558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84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A1E79-23A9-4C4A-9929-19E34BA9A8C0}"/>
              </a:ext>
            </a:extLst>
          </p:cNvPr>
          <p:cNvGrpSpPr/>
          <p:nvPr/>
        </p:nvGrpSpPr>
        <p:grpSpPr>
          <a:xfrm>
            <a:off x="1213646" y="286624"/>
            <a:ext cx="10285713" cy="833607"/>
            <a:chOff x="610504" y="416587"/>
            <a:chExt cx="7440913" cy="8336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B0FA3-AF6A-4E91-8D21-FB1A456FE86F}"/>
                </a:ext>
              </a:extLst>
            </p:cNvPr>
            <p:cNvSpPr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596BA-AD43-4FDF-A12F-2016494F64A7}"/>
                </a:ext>
              </a:extLst>
            </p:cNvPr>
            <p:cNvSpPr txBox="1"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/>
              <a:r>
                <a:rPr lang="en-US" sz="2800" b="1" dirty="0">
                  <a:solidFill>
                    <a:srgbClr val="44546A"/>
                  </a:solidFill>
                </a:rPr>
                <a:t>Predict Next 12 Months of Energy Bills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02EFEF2-79D4-4768-B2B0-93DC43928ED5}"/>
              </a:ext>
            </a:extLst>
          </p:cNvPr>
          <p:cNvSpPr/>
          <p:nvPr/>
        </p:nvSpPr>
        <p:spPr>
          <a:xfrm>
            <a:off x="692642" y="182423"/>
            <a:ext cx="1042009" cy="10420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9DB1FA6D-5BC2-44EC-B3B4-2A5767829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7" y="355552"/>
            <a:ext cx="707337" cy="707337"/>
          </a:xfrm>
          <a:prstGeom prst="rect">
            <a:avLst/>
          </a:prstGeom>
        </p:spPr>
      </p:pic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33E2243B-5A68-4FEA-AC43-E68747962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217" y="495577"/>
            <a:ext cx="284858" cy="427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65D81-7DCD-41FC-A663-A3297724A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45" y="1529204"/>
            <a:ext cx="9697298" cy="51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9976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44546A"/>
                </a:solidFill>
                <a:latin typeface="+mj-lt"/>
              </a:rPr>
              <a:t>REPORT SUMMARY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286291-AA5E-483B-9BEB-4E5A0AB6F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59802"/>
              </p:ext>
            </p:extLst>
          </p:nvPr>
        </p:nvGraphicFramePr>
        <p:xfrm>
          <a:off x="2032000" y="1169829"/>
          <a:ext cx="86960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D818F2FC-6386-46D5-968D-FEE8F5947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1460" y="5563927"/>
            <a:ext cx="707337" cy="707337"/>
          </a:xfrm>
          <a:prstGeom prst="rect">
            <a:avLst/>
          </a:prstGeom>
        </p:spPr>
      </p:pic>
      <p:pic>
        <p:nvPicPr>
          <p:cNvPr id="19" name="Graphic 18" descr="House">
            <a:extLst>
              <a:ext uri="{FF2B5EF4-FFF2-40B4-BE49-F238E27FC236}">
                <a16:creationId xmlns:a16="http://schemas.microsoft.com/office/drawing/2014/main" id="{3AF4B8EE-2A24-45EF-AC9E-5DA58AE9ED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94817" y="4515920"/>
            <a:ext cx="702733" cy="702733"/>
          </a:xfrm>
          <a:prstGeom prst="rect">
            <a:avLst/>
          </a:prstGeom>
        </p:spPr>
      </p:pic>
      <p:pic>
        <p:nvPicPr>
          <p:cNvPr id="21" name="Graphic 20" descr="Downward trend">
            <a:extLst>
              <a:ext uri="{FF2B5EF4-FFF2-40B4-BE49-F238E27FC236}">
                <a16:creationId xmlns:a16="http://schemas.microsoft.com/office/drawing/2014/main" id="{FD34EBFA-D0CD-4ED1-BA30-FA15CB735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94817" y="2508357"/>
            <a:ext cx="707337" cy="707337"/>
          </a:xfrm>
          <a:prstGeom prst="rect">
            <a:avLst/>
          </a:prstGeom>
        </p:spPr>
      </p:pic>
      <p:pic>
        <p:nvPicPr>
          <p:cNvPr id="25" name="Graphic 24" descr="Gauge">
            <a:extLst>
              <a:ext uri="{FF2B5EF4-FFF2-40B4-BE49-F238E27FC236}">
                <a16:creationId xmlns:a16="http://schemas.microsoft.com/office/drawing/2014/main" id="{5FFB09AD-C945-4657-80C7-FE93AF4C9F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31067" y="3458582"/>
            <a:ext cx="702733" cy="702733"/>
          </a:xfrm>
          <a:prstGeom prst="rect">
            <a:avLst/>
          </a:prstGeom>
        </p:spPr>
      </p:pic>
      <p:pic>
        <p:nvPicPr>
          <p:cNvPr id="27" name="Graphic 26" descr="Bar chart">
            <a:extLst>
              <a:ext uri="{FF2B5EF4-FFF2-40B4-BE49-F238E27FC236}">
                <a16:creationId xmlns:a16="http://schemas.microsoft.com/office/drawing/2014/main" id="{D20D3CE2-6925-4139-8F0B-93C452492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09959" y="5743594"/>
            <a:ext cx="284858" cy="427287"/>
          </a:xfrm>
          <a:prstGeom prst="rect">
            <a:avLst/>
          </a:prstGeom>
        </p:spPr>
      </p:pic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39DF6A50-CC6B-45FF-B745-56CC5000FB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5092" y="1550420"/>
            <a:ext cx="620489" cy="62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A1E79-23A9-4C4A-9929-19E34BA9A8C0}"/>
              </a:ext>
            </a:extLst>
          </p:cNvPr>
          <p:cNvGrpSpPr/>
          <p:nvPr/>
        </p:nvGrpSpPr>
        <p:grpSpPr>
          <a:xfrm>
            <a:off x="1213646" y="286624"/>
            <a:ext cx="10285713" cy="833607"/>
            <a:chOff x="610504" y="416587"/>
            <a:chExt cx="7440913" cy="8336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B0FA3-AF6A-4E91-8D21-FB1A456FE86F}"/>
                </a:ext>
              </a:extLst>
            </p:cNvPr>
            <p:cNvSpPr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596BA-AD43-4FDF-A12F-2016494F64A7}"/>
                </a:ext>
              </a:extLst>
            </p:cNvPr>
            <p:cNvSpPr txBox="1"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/>
              <a:r>
                <a:rPr lang="en-US" sz="2800" b="1" dirty="0">
                  <a:solidFill>
                    <a:srgbClr val="44546A"/>
                  </a:solidFill>
                </a:rPr>
                <a:t>Compare Prediction to Last Year’s Data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02EFEF2-79D4-4768-B2B0-93DC43928ED5}"/>
              </a:ext>
            </a:extLst>
          </p:cNvPr>
          <p:cNvSpPr/>
          <p:nvPr/>
        </p:nvSpPr>
        <p:spPr>
          <a:xfrm>
            <a:off x="692642" y="182423"/>
            <a:ext cx="1042009" cy="10420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9DB1FA6D-5BC2-44EC-B3B4-2A5767829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77" y="355552"/>
            <a:ext cx="707337" cy="707337"/>
          </a:xfrm>
          <a:prstGeom prst="rect">
            <a:avLst/>
          </a:prstGeom>
        </p:spPr>
      </p:pic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33E2243B-5A68-4FEA-AC43-E68747962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217" y="495577"/>
            <a:ext cx="284858" cy="427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EE1E1-1C11-4B57-9F66-6532F1B4E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40" y="1510388"/>
            <a:ext cx="9842319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0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Tablet">
            <a:extLst>
              <a:ext uri="{FF2B5EF4-FFF2-40B4-BE49-F238E27FC236}">
                <a16:creationId xmlns:a16="http://schemas.microsoft.com/office/drawing/2014/main" id="{4F2A1746-02E0-48EE-9C4A-9F3394BFD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845" y="-179250"/>
            <a:ext cx="9695898" cy="85224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A1E79-23A9-4C4A-9929-19E34BA9A8C0}"/>
              </a:ext>
            </a:extLst>
          </p:cNvPr>
          <p:cNvGrpSpPr/>
          <p:nvPr/>
        </p:nvGrpSpPr>
        <p:grpSpPr>
          <a:xfrm>
            <a:off x="1213646" y="286624"/>
            <a:ext cx="10285713" cy="833607"/>
            <a:chOff x="610504" y="416587"/>
            <a:chExt cx="7440913" cy="8336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4B0FA3-AF6A-4E91-8D21-FB1A456FE86F}"/>
                </a:ext>
              </a:extLst>
            </p:cNvPr>
            <p:cNvSpPr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1596BA-AD43-4FDF-A12F-2016494F64A7}"/>
                </a:ext>
              </a:extLst>
            </p:cNvPr>
            <p:cNvSpPr txBox="1"/>
            <p:nvPr/>
          </p:nvSpPr>
          <p:spPr>
            <a:xfrm>
              <a:off x="610504" y="416587"/>
              <a:ext cx="7440913" cy="8336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61676" tIns="71120" rIns="71120" bIns="71120" numCol="1" spcCol="1270" anchor="ctr" anchorCtr="0">
              <a:noAutofit/>
            </a:bodyPr>
            <a:lstStyle/>
            <a:p>
              <a:pPr lvl="0"/>
              <a:r>
                <a:rPr lang="en-US" sz="2800" b="1" dirty="0">
                  <a:solidFill>
                    <a:srgbClr val="44546A"/>
                  </a:solidFill>
                </a:rPr>
                <a:t>Sample Interactive Energy Dashboard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02EFEF2-79D4-4768-B2B0-93DC43928ED5}"/>
              </a:ext>
            </a:extLst>
          </p:cNvPr>
          <p:cNvSpPr/>
          <p:nvPr/>
        </p:nvSpPr>
        <p:spPr>
          <a:xfrm>
            <a:off x="692642" y="182423"/>
            <a:ext cx="1042009" cy="10420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9DB1FA6D-5BC2-44EC-B3B4-2A5767829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977" y="355552"/>
            <a:ext cx="707337" cy="707337"/>
          </a:xfrm>
          <a:prstGeom prst="rect">
            <a:avLst/>
          </a:prstGeom>
        </p:spPr>
      </p:pic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33E2243B-5A68-4FEA-AC43-E68747962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217" y="495577"/>
            <a:ext cx="284858" cy="427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C535D-2FED-48F0-B771-9086D7BB8157}"/>
              </a:ext>
            </a:extLst>
          </p:cNvPr>
          <p:cNvSpPr txBox="1"/>
          <p:nvPr/>
        </p:nvSpPr>
        <p:spPr>
          <a:xfrm>
            <a:off x="5950795" y="2648146"/>
            <a:ext cx="3727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</a:rPr>
              <a:t>Current kWh Cost: $.187  </a:t>
            </a:r>
          </a:p>
        </p:txBody>
      </p:sp>
      <p:pic>
        <p:nvPicPr>
          <p:cNvPr id="4" name="Graphic 3" descr="Warning">
            <a:extLst>
              <a:ext uri="{FF2B5EF4-FFF2-40B4-BE49-F238E27FC236}">
                <a16:creationId xmlns:a16="http://schemas.microsoft.com/office/drawing/2014/main" id="{ABD3677A-CE64-4D2D-9F1F-4DCAB6E5F6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18148" y="2586589"/>
            <a:ext cx="400111" cy="400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6390D-9CEF-453E-8E2B-291569D0C429}"/>
              </a:ext>
            </a:extLst>
          </p:cNvPr>
          <p:cNvSpPr txBox="1"/>
          <p:nvPr/>
        </p:nvSpPr>
        <p:spPr>
          <a:xfrm>
            <a:off x="3094891" y="2936636"/>
            <a:ext cx="2004646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546A"/>
                </a:solidFill>
              </a:rPr>
              <a:t>Forecast Period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44546A"/>
                </a:solidFill>
              </a:rPr>
              <a:t>Comparison Period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44546A"/>
                </a:solidFill>
              </a:rPr>
              <a:t>Sub-meter</a:t>
            </a:r>
          </a:p>
          <a:p>
            <a:endParaRPr lang="en-US" b="1" dirty="0">
              <a:solidFill>
                <a:srgbClr val="44546A"/>
              </a:solidFill>
            </a:endParaRPr>
          </a:p>
          <a:p>
            <a:endParaRPr lang="en-US" sz="700" b="1" dirty="0">
              <a:solidFill>
                <a:srgbClr val="44546A"/>
              </a:solidFill>
            </a:endParaRPr>
          </a:p>
          <a:p>
            <a:r>
              <a:rPr lang="en-US" b="1" dirty="0">
                <a:solidFill>
                  <a:srgbClr val="44546A"/>
                </a:solidFill>
              </a:rPr>
              <a:t>Measure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371A5-6F2E-4962-A726-B0C233029B47}"/>
              </a:ext>
            </a:extLst>
          </p:cNvPr>
          <p:cNvSpPr txBox="1"/>
          <p:nvPr/>
        </p:nvSpPr>
        <p:spPr>
          <a:xfrm>
            <a:off x="3094891" y="2405800"/>
            <a:ext cx="277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44546A"/>
                </a:solidFill>
              </a:rPr>
              <a:t>Personal Energy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3DF00-7546-4BBD-9242-5D9D87414E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1237" y="3307565"/>
            <a:ext cx="1885953" cy="357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FDDBDE-F508-4FD2-BC09-69718DCCC9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1237" y="4949964"/>
            <a:ext cx="2100184" cy="286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6B12DC-BD52-43D3-BBD5-61686FC8A6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1237" y="4174501"/>
            <a:ext cx="1885953" cy="2970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C86E9E-77DB-4B70-9F5F-915FD5A2CC1D}"/>
              </a:ext>
            </a:extLst>
          </p:cNvPr>
          <p:cNvSpPr txBox="1"/>
          <p:nvPr/>
        </p:nvSpPr>
        <p:spPr>
          <a:xfrm>
            <a:off x="3246892" y="5005375"/>
            <a:ext cx="572634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Entire House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2A4E2-AC93-4D94-B724-99BF039D6FFE}"/>
              </a:ext>
            </a:extLst>
          </p:cNvPr>
          <p:cNvSpPr txBox="1"/>
          <p:nvPr/>
        </p:nvSpPr>
        <p:spPr>
          <a:xfrm>
            <a:off x="5543995" y="5147207"/>
            <a:ext cx="4087114" cy="81560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4546A"/>
                </a:solidFill>
              </a:rPr>
              <a:t>ENERGY RECOMMENDATIONS</a:t>
            </a:r>
          </a:p>
          <a:p>
            <a:r>
              <a:rPr lang="en-US" sz="1400" dirty="0">
                <a:solidFill>
                  <a:srgbClr val="44546A"/>
                </a:solidFill>
              </a:rPr>
              <a:t>      Wait until kWh cost goes down to use dishwasher</a:t>
            </a:r>
          </a:p>
          <a:p>
            <a:endParaRPr lang="en-US" sz="500" dirty="0">
              <a:solidFill>
                <a:srgbClr val="44546A"/>
              </a:solidFill>
            </a:endParaRPr>
          </a:p>
          <a:p>
            <a:r>
              <a:rPr lang="en-US" sz="1400" dirty="0">
                <a:solidFill>
                  <a:srgbClr val="44546A"/>
                </a:solidFill>
              </a:rPr>
              <a:t>      Save money by lowering water heater temperature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38F55B-23B3-4A4F-8D8C-3A06A1B564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2860" y="5585129"/>
            <a:ext cx="2100184" cy="2861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3D151E-4ACE-4C3C-B823-94DC9BE26D7F}"/>
              </a:ext>
            </a:extLst>
          </p:cNvPr>
          <p:cNvSpPr txBox="1"/>
          <p:nvPr/>
        </p:nvSpPr>
        <p:spPr>
          <a:xfrm>
            <a:off x="3238515" y="5640540"/>
            <a:ext cx="572634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Dollars</a:t>
            </a:r>
          </a:p>
        </p:txBody>
      </p:sp>
      <p:pic>
        <p:nvPicPr>
          <p:cNvPr id="25" name="Graphic 24" descr="Money">
            <a:extLst>
              <a:ext uri="{FF2B5EF4-FFF2-40B4-BE49-F238E27FC236}">
                <a16:creationId xmlns:a16="http://schemas.microsoft.com/office/drawing/2014/main" id="{B38CF1EB-BDFA-48EC-B864-F25126F8B5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17790" y="5658974"/>
            <a:ext cx="202773" cy="202773"/>
          </a:xfrm>
          <a:prstGeom prst="rect">
            <a:avLst/>
          </a:prstGeom>
        </p:spPr>
      </p:pic>
      <p:pic>
        <p:nvPicPr>
          <p:cNvPr id="27" name="Graphic 26" descr="Warning">
            <a:extLst>
              <a:ext uri="{FF2B5EF4-FFF2-40B4-BE49-F238E27FC236}">
                <a16:creationId xmlns:a16="http://schemas.microsoft.com/office/drawing/2014/main" id="{60D6E53A-D60D-4CB6-8221-66F685D066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45404" y="5377291"/>
            <a:ext cx="175305" cy="1753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89DC12-FC04-440A-8CD1-F2515A486A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56" y="3160697"/>
            <a:ext cx="3544874" cy="18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4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9976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44546A"/>
                </a:solidFill>
                <a:latin typeface="+mj-lt"/>
              </a:rPr>
              <a:t>RECOMMENDATION SUMMARY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286291-AA5E-483B-9BEB-4E5A0AB6F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929078"/>
              </p:ext>
            </p:extLst>
          </p:nvPr>
        </p:nvGraphicFramePr>
        <p:xfrm>
          <a:off x="2032000" y="11698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D818F2FC-6386-46D5-968D-FEE8F5947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5999" y="5406246"/>
            <a:ext cx="707337" cy="707337"/>
          </a:xfrm>
          <a:prstGeom prst="rect">
            <a:avLst/>
          </a:prstGeom>
        </p:spPr>
      </p:pic>
      <p:pic>
        <p:nvPicPr>
          <p:cNvPr id="19" name="Graphic 18" descr="House">
            <a:extLst>
              <a:ext uri="{FF2B5EF4-FFF2-40B4-BE49-F238E27FC236}">
                <a16:creationId xmlns:a16="http://schemas.microsoft.com/office/drawing/2014/main" id="{3AF4B8EE-2A24-45EF-AC9E-5DA58AE9ED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64737" y="4160868"/>
            <a:ext cx="702733" cy="702733"/>
          </a:xfrm>
          <a:prstGeom prst="rect">
            <a:avLst/>
          </a:prstGeom>
        </p:spPr>
      </p:pic>
      <p:pic>
        <p:nvPicPr>
          <p:cNvPr id="21" name="Graphic 20" descr="Downward trend">
            <a:extLst>
              <a:ext uri="{FF2B5EF4-FFF2-40B4-BE49-F238E27FC236}">
                <a16:creationId xmlns:a16="http://schemas.microsoft.com/office/drawing/2014/main" id="{FD34EBFA-D0CD-4ED1-BA30-FA15CB7356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2933" y="1638429"/>
            <a:ext cx="707337" cy="707337"/>
          </a:xfrm>
          <a:prstGeom prst="rect">
            <a:avLst/>
          </a:prstGeom>
        </p:spPr>
      </p:pic>
      <p:pic>
        <p:nvPicPr>
          <p:cNvPr id="25" name="Graphic 24" descr="Gauge">
            <a:extLst>
              <a:ext uri="{FF2B5EF4-FFF2-40B4-BE49-F238E27FC236}">
                <a16:creationId xmlns:a16="http://schemas.microsoft.com/office/drawing/2014/main" id="{5FFB09AD-C945-4657-80C7-FE93AF4C9F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64737" y="2856847"/>
            <a:ext cx="702733" cy="702733"/>
          </a:xfrm>
          <a:prstGeom prst="rect">
            <a:avLst/>
          </a:prstGeom>
        </p:spPr>
      </p:pic>
      <p:pic>
        <p:nvPicPr>
          <p:cNvPr id="27" name="Graphic 26" descr="Bar chart">
            <a:extLst>
              <a:ext uri="{FF2B5EF4-FFF2-40B4-BE49-F238E27FC236}">
                <a16:creationId xmlns:a16="http://schemas.microsoft.com/office/drawing/2014/main" id="{D20D3CE2-6925-4139-8F0B-93C452492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97239" y="5546271"/>
            <a:ext cx="284858" cy="4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2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1848583"/>
            <a:ext cx="5786662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QUESTIONS?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5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08E352-270B-44FF-9898-5F165A236E22}"/>
              </a:ext>
            </a:extLst>
          </p:cNvPr>
          <p:cNvGrpSpPr/>
          <p:nvPr/>
        </p:nvGrpSpPr>
        <p:grpSpPr>
          <a:xfrm>
            <a:off x="3746226" y="2973531"/>
            <a:ext cx="4699549" cy="1786360"/>
            <a:chOff x="4308371" y="2748062"/>
            <a:chExt cx="5318920" cy="2123395"/>
          </a:xfrm>
        </p:grpSpPr>
        <p:pic>
          <p:nvPicPr>
            <p:cNvPr id="9" name="Graphic 8" descr="User" title="Icon - Presenter Name">
              <a:extLst>
                <a:ext uri="{FF2B5EF4-FFF2-40B4-BE49-F238E27FC236}">
                  <a16:creationId xmlns:a16="http://schemas.microsoft.com/office/drawing/2014/main" id="{5364276C-D928-4081-B736-5E8420EC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08371" y="2748062"/>
              <a:ext cx="558449" cy="558449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E8DCB84A-342D-48E1-8153-3E24B3C5214D}"/>
                </a:ext>
              </a:extLst>
            </p:cNvPr>
            <p:cNvSpPr txBox="1">
              <a:spLocks/>
            </p:cNvSpPr>
            <p:nvPr/>
          </p:nvSpPr>
          <p:spPr>
            <a:xfrm>
              <a:off x="5103215" y="2748063"/>
              <a:ext cx="3345046" cy="55844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B0F0"/>
                </a:buClr>
              </a:pPr>
              <a:r>
                <a:rPr lang="en-ZA" sz="1800" spc="300" dirty="0">
                  <a:latin typeface="+mj-lt"/>
                  <a:cs typeface="Gill Sans" panose="020B0502020104020203" pitchFamily="34" charset="-79"/>
                </a:rPr>
                <a:t>JESSICA KRUEGER</a:t>
              </a:r>
              <a:endPara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" panose="020B0502020104020203" pitchFamily="34" charset="-79"/>
              </a:endParaRPr>
            </a:p>
          </p:txBody>
        </p:sp>
        <p:pic>
          <p:nvPicPr>
            <p:cNvPr id="13" name="Graphic 12" descr="Smart Phone" title="Icon - Presenter Phone Number">
              <a:extLst>
                <a:ext uri="{FF2B5EF4-FFF2-40B4-BE49-F238E27FC236}">
                  <a16:creationId xmlns:a16="http://schemas.microsoft.com/office/drawing/2014/main" id="{36C4F849-436F-4E81-888D-564DD1EAB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8371" y="3489539"/>
              <a:ext cx="558449" cy="558449"/>
            </a:xfrm>
            <a:prstGeom prst="rect">
              <a:avLst/>
            </a:prstGeom>
          </p:spPr>
        </p:pic>
        <p:sp>
          <p:nvSpPr>
            <p:cNvPr id="14" name="Text Placeholder 17">
              <a:extLst>
                <a:ext uri="{FF2B5EF4-FFF2-40B4-BE49-F238E27FC236}">
                  <a16:creationId xmlns:a16="http://schemas.microsoft.com/office/drawing/2014/main" id="{A06FAEAA-F55A-468E-AD35-4B13E26FE2CA}"/>
                </a:ext>
              </a:extLst>
            </p:cNvPr>
            <p:cNvSpPr txBox="1">
              <a:spLocks/>
            </p:cNvSpPr>
            <p:nvPr/>
          </p:nvSpPr>
          <p:spPr>
            <a:xfrm>
              <a:off x="5103221" y="3530509"/>
              <a:ext cx="3144655" cy="51748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8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6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ZA" sz="160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B0F0"/>
                </a:buClr>
              </a:pPr>
              <a:r>
                <a:rPr kumimoji="0" lang="en-ZA" sz="180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Gill Sans Light" panose="020B0302020104020203" pitchFamily="34" charset="-79"/>
                </a:rPr>
                <a:t>+</a:t>
              </a:r>
              <a:r>
                <a:rPr lang="en-ZA" sz="1800" spc="300" dirty="0">
                  <a:latin typeface="+mj-lt"/>
                  <a:cs typeface="Gill Sans Light" panose="020B0302020104020203" pitchFamily="34" charset="-79"/>
                </a:rPr>
                <a:t>1 (555) 123-4567</a:t>
              </a:r>
              <a:endPara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endParaRPr>
            </a:p>
          </p:txBody>
        </p:sp>
        <p:pic>
          <p:nvPicPr>
            <p:cNvPr id="15" name="Graphic 14" descr="Envelope" title="Icon Presenter Email">
              <a:extLst>
                <a:ext uri="{FF2B5EF4-FFF2-40B4-BE49-F238E27FC236}">
                  <a16:creationId xmlns:a16="http://schemas.microsoft.com/office/drawing/2014/main" id="{F87A7134-AACC-41FD-8B77-A88DC6E96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08371" y="4313008"/>
              <a:ext cx="648780" cy="558449"/>
            </a:xfrm>
            <a:prstGeom prst="rect">
              <a:avLst/>
            </a:prstGeom>
          </p:spPr>
        </p:pic>
        <p:sp>
          <p:nvSpPr>
            <p:cNvPr id="16" name="Text Placeholder 18">
              <a:extLst>
                <a:ext uri="{FF2B5EF4-FFF2-40B4-BE49-F238E27FC236}">
                  <a16:creationId xmlns:a16="http://schemas.microsoft.com/office/drawing/2014/main" id="{E302EE6B-B686-4D4E-96E9-0756E39B81C4}"/>
                </a:ext>
              </a:extLst>
            </p:cNvPr>
            <p:cNvSpPr txBox="1">
              <a:spLocks/>
            </p:cNvSpPr>
            <p:nvPr/>
          </p:nvSpPr>
          <p:spPr>
            <a:xfrm>
              <a:off x="5103221" y="4381046"/>
              <a:ext cx="4524070" cy="32662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lang="en-US" sz="1400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6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ZA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00B0F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ZA" sz="1800" spc="300" dirty="0">
                  <a:latin typeface="+mj-lt"/>
                  <a:cs typeface="Gill Sans Light" panose="020B0302020104020203" pitchFamily="34" charset="-79"/>
                </a:rPr>
                <a:t>Jessica@iotanalytics.com</a:t>
              </a:r>
              <a:endPara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5EAEA38E-A85B-4034-B49D-3686230234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37346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</a:rPr>
              <a:t>OUR DATA SCIENCE PROCESS</a:t>
            </a:r>
            <a:endParaRPr lang="en-US" sz="4400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98962DF-6248-4D58-85B6-076484EE4694}"/>
              </a:ext>
            </a:extLst>
          </p:cNvPr>
          <p:cNvGraphicFramePr/>
          <p:nvPr>
            <p:extLst/>
          </p:nvPr>
        </p:nvGraphicFramePr>
        <p:xfrm>
          <a:off x="895807" y="1089253"/>
          <a:ext cx="1042772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2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>
                                            <p:graphicEl>
                                              <a:dgm id="{F8CF4EDB-D78E-4CE5-A908-83C2F905DC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CF4EDB-D78E-4CE5-A908-83C2F905D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graphicEl>
                                              <a:dgm id="{17723910-5AA6-454B-B73B-9F8083EAE4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723910-5AA6-454B-B73B-9F8083EAE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7A647535-C581-4F7B-8FE9-C98AC041B5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647535-C581-4F7B-8FE9-C98AC041B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89F1EE4-F5BF-4417-B77B-B17C5BDAF8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9F1EE4-F5BF-4417-B77B-B17C5BDAF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D5520DDE-2E83-485B-BC28-238CDF501D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520DDE-2E83-485B-BC28-238CDF501D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982ABEFD-9E10-41A8-A337-36B423F29E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2ABEFD-9E10-41A8-A337-36B423F29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5EAEA38E-A85B-4034-B49D-3686230234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37346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</a:rPr>
              <a:t>ENERGY CONSUMPTION DATA SET</a:t>
            </a:r>
            <a:endParaRPr lang="en-US" sz="4400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50588DE-7345-41EE-93C5-980A67A2F7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340855"/>
              </p:ext>
            </p:extLst>
          </p:nvPr>
        </p:nvGraphicFramePr>
        <p:xfrm>
          <a:off x="1463904" y="814259"/>
          <a:ext cx="9264193" cy="541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6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wnward trend">
            <a:extLst>
              <a:ext uri="{FF2B5EF4-FFF2-40B4-BE49-F238E27FC236}">
                <a16:creationId xmlns:a16="http://schemas.microsoft.com/office/drawing/2014/main" id="{F8E277CF-1979-458B-89A5-2372156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1860" y="1123527"/>
            <a:ext cx="4604800" cy="460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AAEF42-9778-4E62-83C1-579319953D1A}"/>
              </a:ext>
            </a:extLst>
          </p:cNvPr>
          <p:cNvSpPr txBox="1"/>
          <p:nvPr/>
        </p:nvSpPr>
        <p:spPr>
          <a:xfrm>
            <a:off x="732195" y="1625602"/>
            <a:ext cx="280685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44546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Market Sub-meters As Energy Reduction Tool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8B52B5-47A6-4EC1-9922-C7BAD8C1F482}"/>
              </a:ext>
            </a:extLst>
          </p:cNvPr>
          <p:cNvSpPr txBox="1"/>
          <p:nvPr/>
        </p:nvSpPr>
        <p:spPr>
          <a:xfrm>
            <a:off x="1463904" y="237346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</a:rPr>
              <a:t>RECOMMENDATION #1</a:t>
            </a:r>
            <a:endParaRPr lang="en-US" sz="4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67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F78EBB5-F40F-4C9A-854D-3FD13CF6A4E5}"/>
              </a:ext>
            </a:extLst>
          </p:cNvPr>
          <p:cNvGrpSpPr/>
          <p:nvPr/>
        </p:nvGrpSpPr>
        <p:grpSpPr>
          <a:xfrm>
            <a:off x="692642" y="182423"/>
            <a:ext cx="10806717" cy="1042009"/>
            <a:chOff x="386216" y="182423"/>
            <a:chExt cx="10806717" cy="104200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FB27B1-C4A3-4A9C-A3D2-77C207B830A3}"/>
                </a:ext>
              </a:extLst>
            </p:cNvPr>
            <p:cNvGrpSpPr/>
            <p:nvPr/>
          </p:nvGrpSpPr>
          <p:grpSpPr>
            <a:xfrm>
              <a:off x="907220" y="286624"/>
              <a:ext cx="10285713" cy="833607"/>
              <a:chOff x="610504" y="416587"/>
              <a:chExt cx="7440913" cy="83360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F0E2D-3A9D-4715-B16D-2CA52FE90000}"/>
                  </a:ext>
                </a:extLst>
              </p:cNvPr>
              <p:cNvSpPr/>
              <p:nvPr/>
            </p:nvSpPr>
            <p:spPr>
              <a:xfrm>
                <a:off x="610504" y="416587"/>
                <a:ext cx="7440913" cy="83360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2471E3-C986-46A4-A05F-E5A3352214DC}"/>
                  </a:ext>
                </a:extLst>
              </p:cNvPr>
              <p:cNvSpPr txBox="1"/>
              <p:nvPr/>
            </p:nvSpPr>
            <p:spPr>
              <a:xfrm>
                <a:off x="610504" y="416587"/>
                <a:ext cx="7440913" cy="8336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61676" tIns="71120" rIns="71120" bIns="71120" numCol="1" spcCol="1270" anchor="ctr" anchorCtr="0">
                <a:noAutofit/>
              </a:bodyPr>
              <a:lstStyle/>
              <a:p>
                <a:pPr marL="0" lvl="0" indent="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b="1" kern="1200" dirty="0">
                    <a:solidFill>
                      <a:srgbClr val="44546A"/>
                    </a:solidFill>
                  </a:rPr>
                  <a:t>Reviewers Say Sub-meters Save Them Money</a:t>
                </a: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24EBEA-BEFB-428E-A12C-6EAA24F03281}"/>
                </a:ext>
              </a:extLst>
            </p:cNvPr>
            <p:cNvSpPr/>
            <p:nvPr/>
          </p:nvSpPr>
          <p:spPr>
            <a:xfrm>
              <a:off x="386216" y="182423"/>
              <a:ext cx="1042009" cy="1042009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5" name="Graphic 14" descr="Downward trend">
              <a:extLst>
                <a:ext uri="{FF2B5EF4-FFF2-40B4-BE49-F238E27FC236}">
                  <a16:creationId xmlns:a16="http://schemas.microsoft.com/office/drawing/2014/main" id="{BFA33511-5399-49B7-A147-29D82BADC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484" y="329014"/>
              <a:ext cx="707337" cy="707337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228C236-5680-4493-B024-568619564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425" y="1383466"/>
            <a:ext cx="8483149" cy="472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C34CED1-A1FE-46EF-8A5B-6FB9259D0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04" y="1374810"/>
            <a:ext cx="7275191" cy="519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F78EBB5-F40F-4C9A-854D-3FD13CF6A4E5}"/>
              </a:ext>
            </a:extLst>
          </p:cNvPr>
          <p:cNvGrpSpPr/>
          <p:nvPr/>
        </p:nvGrpSpPr>
        <p:grpSpPr>
          <a:xfrm>
            <a:off x="692642" y="182423"/>
            <a:ext cx="10806717" cy="1042009"/>
            <a:chOff x="386216" y="182423"/>
            <a:chExt cx="10806717" cy="104200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FB27B1-C4A3-4A9C-A3D2-77C207B830A3}"/>
                </a:ext>
              </a:extLst>
            </p:cNvPr>
            <p:cNvGrpSpPr/>
            <p:nvPr/>
          </p:nvGrpSpPr>
          <p:grpSpPr>
            <a:xfrm>
              <a:off x="907220" y="286624"/>
              <a:ext cx="10285713" cy="833607"/>
              <a:chOff x="610504" y="416587"/>
              <a:chExt cx="7440913" cy="83360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F0E2D-3A9D-4715-B16D-2CA52FE90000}"/>
                  </a:ext>
                </a:extLst>
              </p:cNvPr>
              <p:cNvSpPr/>
              <p:nvPr/>
            </p:nvSpPr>
            <p:spPr>
              <a:xfrm>
                <a:off x="610504" y="416587"/>
                <a:ext cx="7440913" cy="83360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2471E3-C986-46A4-A05F-E5A3352214DC}"/>
                  </a:ext>
                </a:extLst>
              </p:cNvPr>
              <p:cNvSpPr txBox="1"/>
              <p:nvPr/>
            </p:nvSpPr>
            <p:spPr>
              <a:xfrm>
                <a:off x="610504" y="416587"/>
                <a:ext cx="7440913" cy="8336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61676" tIns="71120" rIns="71120" bIns="71120" numCol="1" spcCol="1270" anchor="ctr" anchorCtr="0">
                <a:noAutofit/>
              </a:bodyPr>
              <a:lstStyle/>
              <a:p>
                <a:pPr marL="0" lvl="0" indent="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b="1" dirty="0">
                    <a:solidFill>
                      <a:srgbClr val="44546A"/>
                    </a:solidFill>
                  </a:rPr>
                  <a:t>Household Energy Consumption is Trending Down</a:t>
                </a:r>
                <a:endParaRPr lang="en-US" sz="2800" b="1" kern="120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24EBEA-BEFB-428E-A12C-6EAA24F03281}"/>
                </a:ext>
              </a:extLst>
            </p:cNvPr>
            <p:cNvSpPr/>
            <p:nvPr/>
          </p:nvSpPr>
          <p:spPr>
            <a:xfrm>
              <a:off x="386216" y="182423"/>
              <a:ext cx="1042009" cy="1042009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5" name="Graphic 14" descr="Downward trend">
              <a:extLst>
                <a:ext uri="{FF2B5EF4-FFF2-40B4-BE49-F238E27FC236}">
                  <a16:creationId xmlns:a16="http://schemas.microsoft.com/office/drawing/2014/main" id="{BFA33511-5399-49B7-A147-29D82BADC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484" y="329014"/>
              <a:ext cx="707337" cy="707337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FB3CE0F-26BA-4A3D-AAEB-5A0A1CE44D68}"/>
              </a:ext>
            </a:extLst>
          </p:cNvPr>
          <p:cNvSpPr/>
          <p:nvPr/>
        </p:nvSpPr>
        <p:spPr>
          <a:xfrm>
            <a:off x="3570514" y="3973093"/>
            <a:ext cx="6023429" cy="1005307"/>
          </a:xfrm>
          <a:prstGeom prst="rect">
            <a:avLst/>
          </a:prstGeom>
          <a:solidFill>
            <a:schemeClr val="tx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4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55DE561-81EC-402C-86CC-19D94EE07455}"/>
              </a:ext>
            </a:extLst>
          </p:cNvPr>
          <p:cNvGrpSpPr/>
          <p:nvPr/>
        </p:nvGrpSpPr>
        <p:grpSpPr>
          <a:xfrm>
            <a:off x="692642" y="182423"/>
            <a:ext cx="10806717" cy="1042009"/>
            <a:chOff x="386216" y="182423"/>
            <a:chExt cx="10806717" cy="104200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3D233A-B386-4970-8EAA-DA54CC8F2FFF}"/>
                </a:ext>
              </a:extLst>
            </p:cNvPr>
            <p:cNvGrpSpPr/>
            <p:nvPr/>
          </p:nvGrpSpPr>
          <p:grpSpPr>
            <a:xfrm>
              <a:off x="907220" y="286624"/>
              <a:ext cx="10285713" cy="833607"/>
              <a:chOff x="610504" y="416587"/>
              <a:chExt cx="7440913" cy="83360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AEB8419-0F9A-444C-9CA5-38CE50FCAD84}"/>
                  </a:ext>
                </a:extLst>
              </p:cNvPr>
              <p:cNvSpPr/>
              <p:nvPr/>
            </p:nvSpPr>
            <p:spPr>
              <a:xfrm>
                <a:off x="610504" y="416587"/>
                <a:ext cx="7440913" cy="83360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00480D-748B-4449-87B6-C817BB4A993A}"/>
                  </a:ext>
                </a:extLst>
              </p:cNvPr>
              <p:cNvSpPr txBox="1"/>
              <p:nvPr/>
            </p:nvSpPr>
            <p:spPr>
              <a:xfrm>
                <a:off x="610504" y="416587"/>
                <a:ext cx="7440913" cy="8336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61676" tIns="71120" rIns="71120" bIns="71120" numCol="1" spcCol="1270" anchor="ctr" anchorCtr="0">
                <a:noAutofit/>
              </a:bodyPr>
              <a:lstStyle/>
              <a:p>
                <a:pPr marL="0" lvl="0" indent="0" algn="l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b="1" kern="1200" dirty="0">
                    <a:solidFill>
                      <a:srgbClr val="44546A"/>
                    </a:solidFill>
                  </a:rPr>
                  <a:t>Household Energy Costs Are Decreasing</a:t>
                </a:r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F1511E-F80B-4B44-AA4C-B5A8DC386B05}"/>
                </a:ext>
              </a:extLst>
            </p:cNvPr>
            <p:cNvSpPr/>
            <p:nvPr/>
          </p:nvSpPr>
          <p:spPr>
            <a:xfrm>
              <a:off x="386216" y="182423"/>
              <a:ext cx="1042009" cy="1042009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1" name="Graphic 10" descr="Downward trend">
              <a:extLst>
                <a:ext uri="{FF2B5EF4-FFF2-40B4-BE49-F238E27FC236}">
                  <a16:creationId xmlns:a16="http://schemas.microsoft.com/office/drawing/2014/main" id="{D37570B6-FF8E-48C3-890A-6532347FB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484" y="329014"/>
              <a:ext cx="707337" cy="70733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5EC9E5-FB63-402B-B853-94E8C46C1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059" y="1367145"/>
            <a:ext cx="8699882" cy="5277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32C5BB-7463-426C-94EC-B82E56A3CAAA}"/>
              </a:ext>
            </a:extLst>
          </p:cNvPr>
          <p:cNvSpPr txBox="1"/>
          <p:nvPr/>
        </p:nvSpPr>
        <p:spPr>
          <a:xfrm>
            <a:off x="6212112" y="4936857"/>
            <a:ext cx="19594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008A"/>
                </a:solidFill>
                <a:latin typeface="+mj-lt"/>
              </a:rPr>
              <a:t>10%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382F032-757A-47EB-8BEB-B2762789AD9B}"/>
              </a:ext>
            </a:extLst>
          </p:cNvPr>
          <p:cNvSpPr/>
          <p:nvPr/>
        </p:nvSpPr>
        <p:spPr>
          <a:xfrm rot="7923119">
            <a:off x="8233594" y="5148073"/>
            <a:ext cx="465522" cy="792732"/>
          </a:xfrm>
          <a:prstGeom prst="upArrow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CBEE2A-51A0-4676-8F0B-B3A1F14E422E}"/>
              </a:ext>
            </a:extLst>
          </p:cNvPr>
          <p:cNvSpPr/>
          <p:nvPr/>
        </p:nvSpPr>
        <p:spPr>
          <a:xfrm>
            <a:off x="2394857" y="1944914"/>
            <a:ext cx="653143" cy="2467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4D69C2-BFF2-4547-A66C-8251DEB1BE90}"/>
              </a:ext>
            </a:extLst>
          </p:cNvPr>
          <p:cNvSpPr/>
          <p:nvPr/>
        </p:nvSpPr>
        <p:spPr>
          <a:xfrm>
            <a:off x="3849198" y="2053771"/>
            <a:ext cx="653143" cy="2467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FBBE1-77CF-4B3C-9792-404819A28A69}"/>
              </a:ext>
            </a:extLst>
          </p:cNvPr>
          <p:cNvSpPr/>
          <p:nvPr/>
        </p:nvSpPr>
        <p:spPr>
          <a:xfrm>
            <a:off x="4884058" y="3142341"/>
            <a:ext cx="653143" cy="2467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668A18-59AB-4E9F-8609-69AC14F70C7C}"/>
              </a:ext>
            </a:extLst>
          </p:cNvPr>
          <p:cNvSpPr/>
          <p:nvPr/>
        </p:nvSpPr>
        <p:spPr>
          <a:xfrm>
            <a:off x="7011856" y="3389084"/>
            <a:ext cx="653143" cy="2467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F49EE-E590-4820-B536-EAC59C8AE395}"/>
              </a:ext>
            </a:extLst>
          </p:cNvPr>
          <p:cNvSpPr/>
          <p:nvPr/>
        </p:nvSpPr>
        <p:spPr>
          <a:xfrm>
            <a:off x="9518365" y="5519883"/>
            <a:ext cx="653143" cy="2467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4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AAEF42-9778-4E62-83C1-579319953D1A}"/>
              </a:ext>
            </a:extLst>
          </p:cNvPr>
          <p:cNvSpPr txBox="1"/>
          <p:nvPr/>
        </p:nvSpPr>
        <p:spPr>
          <a:xfrm>
            <a:off x="423333" y="1828799"/>
            <a:ext cx="311571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44546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Promote Appliance Performance Tracking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8B52B5-47A6-4EC1-9922-C7BAD8C1F482}"/>
              </a:ext>
            </a:extLst>
          </p:cNvPr>
          <p:cNvSpPr txBox="1"/>
          <p:nvPr/>
        </p:nvSpPr>
        <p:spPr>
          <a:xfrm>
            <a:off x="1463904" y="237346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</a:rPr>
              <a:t>RECOMMENDATION #2</a:t>
            </a:r>
            <a:endParaRPr lang="en-US" sz="4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6" name="Graphic 5" descr="Gauge">
            <a:extLst>
              <a:ext uri="{FF2B5EF4-FFF2-40B4-BE49-F238E27FC236}">
                <a16:creationId xmlns:a16="http://schemas.microsoft.com/office/drawing/2014/main" id="{57FAED2C-008E-483D-9E67-B99845E5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8413" y="903222"/>
            <a:ext cx="4928919" cy="49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1414</Words>
  <Application>Microsoft Office PowerPoint</Application>
  <PresentationFormat>Widescreen</PresentationFormat>
  <Paragraphs>215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Balanced scorecard slide 3</vt:lpstr>
      <vt:lpstr>Balanced scorecard slide 6</vt:lpstr>
      <vt:lpstr>Balanced scorecard slide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Balanced scorecard slide 3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2018-12-12T12:07:56Z</dcterms:created>
  <dcterms:modified xsi:type="dcterms:W3CDTF">2018-12-21T10:57:13Z</dcterms:modified>
</cp:coreProperties>
</file>